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3:48:21.69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2300 7660 24575,'12'0'0,"0"0"0,3 0 0,0 0 0,-2 0 0,-1 0 0,-3-1 0,-1-2 0,2-1 0,-2-1 0,2 1 0,-2 0 0,0 2 0,-1 1 0,0 1 0,1 0 0,0 0 0,1 0 0,0 0 0,0 0 0,1 0 0,1 0 0,6 0 0,6 0 0,-2 0 0,5 0 0,-9 0 0,2 0 0,9 0 0,-6 0 0,7 0 0,-10 0 0,0 0 0,-1 0 0,3 0 0,3 0 0,2 0 0,2 0 0,1 0 0,-2 0 0,2 0 0,0 0 0,1 0 0,-1 0 0,1 0 0,-1 0 0,4 0 0,2 0-6784,-2 0 6784,0 0 0,-3 0 0,-3 0 0,-2 0 0,-2 0 0,0 0 0,3 0 6784,2 0-6784,3 0 0,0 0 0,1 0 0,3 0 0,1 0 0,1 0 0,7 0 0,0 0 0,-7 0 0,2 0 0,14 0 0,-15 0 0,1 0 0,9 0 0,-14 0 0,0 0 0,24 0 0,-23 0 0,0 0 0,12 0 0,4 0 0,-5 0 0,8 0 0,0 0 0,-1 0 0,-2 0 0,-7 0 0,-1 0 0,-3 0 0,1 0 0,2 0 0,0 0 0,-1 0 0,-1 0 0,-3 0 0,2 0 0,-1 0 0,1 0 0,-1-1 0,-3-1 0,0-2 0,1-1 0,3-2 0,0-2 0,-3-2 0,-1 0 0,-3 0 0,-4 1 0,16-3 0,-11 4 0,13-3 0,-12 4 0,1 0 0,0 2 0,5-1 0,-4 1 0,-1 2 0,1-2 0,-1 2 0,1 0 0,3 0 0,0 2 0,3 0 0,3 2 0,-3-1 0,-5 1 0,12 0 0,-15 0 0,12 0 0,-18 0 0,4 0 0,0 0 0,2 0 0,2 0 0,-1 0 0,-2 0 0,-1 0 0,-5 0 0,1-1 0,0-1 0,3 0 0,1 0 0,0 2 0,-2-1 0,-4 0 0,-4-1 0,-1 0 0,-6 0 0,1 0 0,0 1 0,2-2 0,2 0 0,1-1 0,1 1 0,3 1 0,14-3 0,-10 4 0,10-4 0,-16 3 0,2-1 0,2 0 0,2-1 0,0-2 0,-1 2 0,-1-2 0,-5 2 0,-2 2 0,0 0 0,0 1 0,2-1 0,2 0 0,-1-1 0,2 1 0,5-2 0,0 0 0,-2 1 0,-4 0 0,-2 1 0,0 0 0,2 1 0,-2 1 0,-1 0 0,0 0 0,-3-1 0,-3 1 0,-1-1 0,-2-1 0,-1 0 0,-1 1 0,-1 1 0,-1 0 0,1 0 0,-1 0 0,1-2 0,-1 1 0,0-1 0,-1 0 0,-2 2 0,2 0 0,1 0 0,0 0 0,1 0 0,1 0 0,-1 0 0,-2 0 0,0 0 0,-2 0 0,0 0 0,-1 0 0,1 0 0,-1 0 0,1 0 0,0 0 0,0 0 0,2 0 0,-1 0 0,-1 0 0,0 0 0,-1 0 0,1 0 0,1 0 0,-1 0 0,0 0 0,-1 0 0,1 0 0,-1 0 0,1 0 0,-1 0 0,1 0 0,0 0 0,0 0 0,0 0 0,-1-2 0,-2 2 0,-2-3 0</inkml:trace>
  <inkml:trace contextRef="#ctx0" brushRef="#br0" timeOffset="1.89953E6">1847 8835 24575,'5'-3'0,"8"0"0,13 3 0,10 0 0,10 0 0,11 0 0,-24 0 0,2 0-488,3 0 1,1 0 487,5 0 0,0 0-488,-1 0 1,0 0 487,2 0 0,0 0 0,4 0 0,0 0-924,0 0 0,1 0 924,8 0 0,1 0 0,1 0 0,1 0-1031,1 0 1,0 0 1030,0 0 0,1 0 0,-1 0 0,0 0 0,-6 0 0,-1 0 0,-2 0 0,-2 0 0,-5 0 0,0 0 0,-1 0 0,1 0 0,2 0 0,2 0 0,3-1 0,2 0 0,4 0 0,0-1 0,1 0 0,1-1 0,2 0 0,-2 0 0,-9 1 0,-3 0 0,-3 1 0,-2-1 0,-9 2 0,-2 0 0,28 0-18,-28 0 0,1 0 18,28 0 0,-26 0 0,1 0 0,-1 0 0,0 0 0,1 0 0,-1 0 0,1 0 0,-2 0 955,23 0-955,-6 0 0,0 0 1307,-6 0-1307,-1-1 0,-3-1 0,-4 0 2374,2 0-2374,-4 1 766,-4 1-766,-5 0 1,0 0-1,-1 0 0,-3 0 492,2 0-492,1 0 0,4 0 0,7 0 0,3 0 0,3 0 0,-1-2 0,2 0 0,-4-3 0,-3 0 0,-3 0 0,-1-2 0,2 0 0,4 0 0,1 0 0,0 3 0,3 1 0,2-1 0,-1 1 0,-3 0 0,-5 1 0,-4 2 0,2 0 0,0 0 0,1 0 0,3 0 0,-2 0 0,0 0 0,-1 0 0,-4 0 0,-8 0 0,-3 0 0,-2 0 0,0 0 0,1 0 0,-3 0 0,1 0 0,-1 0 0,0 0 0,2 0 0,7 0 0,-7 0 0,9 2 0,-10-1 0,1 2 0,0 0 0,0 1 0,0 0 0,3-1 0,-1 1 0,-3-2 0,-1-1 0,0-1 0,2 2 0,0-1 0,-2 1 0,-2-1 0,-1 0 0,-2-1 0,0 0 0,-3 0 0,-7-2 0,-11-2 0,4 1 0,-5-1 0</inkml:trace>
  <inkml:trace contextRef="#ctx0" brushRef="#br0" timeOffset="1.90131E6">8121 8722 24575,'25'0'0,"1"0"0,10 0 0,4 0 0,12 0 0,-20 0 0,1 0 0,4 0 0,0 0 0,1 0 0,-1 0-319,-2 0 1,1 0 318,5 0 0,2 0 0,-4 0 0,1 0 0,2 0 0,0 0 0,-3 0 0,-2 0 0,20 0 0,-4 0 0,-4 0 0,-3 2 158,-1 1-158,4 3 0,-3 2 0,-1 1 0,-3 0 0,-6-1 0,-4 0 479,-8-3-479,-4 0 0,-3-2 0,-1-1 0,0 0 0,-2-2 0,-2 0 0,-1 0 0,-1 0 0,-1 0 0,-2 0 0,0 0 0,-2 0 0,1 0 0,0-1 0,0-1 0,-1 0 0,0-1 0,0 2 0,0 0 0,1 0 0,0 1 0,0 0 0,0 0 0,-2 0 0,-2 0 0</inkml:trace>
  <inkml:trace contextRef="#ctx0" brushRef="#br0" timeOffset="3.88498E6">920 11187 24575,'9'0'0,"5"0"0,-4 0 0,6 0 0,-2 0 0,5 0 0,5 0 0,6 0 0,7 0 0,4 0 0,2 0 0,-2-2 0,2 0 0,0-3 0,5-2 0,-1 0 0,-3-1 0,-1 1 0,6-3 0,9-1 0,-25 5 0,0 1-282,0-1 1,-2 1 281,20-4 0,-4 2 0,-3-1 0,9-1 0,2-1 0,-3 0 0,-3 1 0,-4 0 0,-5 3 0,-5 0 0,3 0 0,-2 0 0,11-2 0,-1 0 0,-1 2 0,0-1 0,-2 3 0,5-1 0,-5 2 0,-3-1 0,-11 0 0,-3-1 0,-3 1 0,1 0 0,-2 0 0,-3 0 563,-6 0-563,-4 0 0,-3 0 0,0 1 0,-1 0 0,0-1 0,-4 1 0,-4 0 0,2 2 0,-3 0 0</inkml:trace>
  <inkml:trace contextRef="#ctx0" brushRef="#br0" timeOffset="3.88702E6">2128 9813 24575,'11'0'0,"1"0"0,-2 0 0,3 0 0,5 0 0,4 0 0,2 0 0,5 0 0,1 0 0,6 0 0,16 0 0,10 0-280,-26 0 1,0 0 279,3 0 0,0 0-3187,1 0 1,-1 0 3186,-2 0 0,0 0-2244,3 0 0,0 0 2244,-2 0 0,1 0-1501,6 0 1,2 0 1500,3 0 0,0 0-947,3 0 1,0 0 946,1 0 0,-1 0-35,-4 0 0,-1 0 35,1 0 0,-2 0 791,-2 0 1,-1 0-792,2 0 0,0 0 0,-6 1 0,-2 0 1288,0 0 0,0 1-1288,-3 1 0,0 1 0,1 0 0,0 1 0,2-1 0,0 0 0,-1-1 0,0 0 0,-2-1 0,-1 0 0,-2-1 0,0-1 0,29 2 0,-3 1 4089,-10-1-4089,-8 0 6115,-5-2-6115,-1 0 0,-3 0 1452,0 0-1452,-4 0 569,-1 0-569,1 0 0,-2 0 0,-1 0 0,-6 1 0,-1 0 0,-4 2 0,-2 0 0,-1 0 0,-3 1 0,-2 1 0,-1 1 0,-2 0 0,-2-2 0,0-2 0</inkml:trace>
  <inkml:trace contextRef="#ctx0" brushRef="#br0" timeOffset="3.88807E6">5907 9726 24575,'8'-3'0,"7"1"0,15 2 0,16 0 0,-15 0 0,2 0-1295,4 0 1,2 0 1294,14 0 0,3 0 0,-1 0 0,1 0 0,3 0 0,0 0 0,0 0 0,-2 0 0,-5 0 0,0 0 0,3 0 0,1 0 0,-1 0 0,1 0 0,1 0 0,-1 0 0,-3 0 0,0 0 0,4 0 0,0 0 0,5 0 0,0 0 0,-3 0 0,-1 0 0,3 0 0,-1 0 0,-4 0 0,-1 0 0,-5 0 0,-2 0 0,-3 0 0,-2 0 0,-9 0 0,-1 0 615,25 0-615,-4 0 0,5 0 0,-1 0 0,-7 0 0,-10 0 0,-8 0 0,-11 0 0,-8 0 1974,-6 1-1974,-4 1 0,-3 2 0,-3 2 0,-5 0 0,2-3 0,-2 0 0</inkml:trace>
  <inkml:trace contextRef="#ctx0" brushRef="#br0" timeOffset="4.4453E6">3502 11110 24575,'13'0'0,"1"0"0,3 0 0,3 0 0,-3 0 0,2 0 0,2 0 0,1 0 0,4 0 0,3 0 0,1 0 0,13 0 0,14 0 0,4 0 0,-1 0 0,-13 0 0,0 0 0,5 0 0,5 0 0,2 0 0,-5 0 0,-4 0 0,6 0 0,-1 0 0,-4 0 0,-2 0 0,-1 0 0,-11 0 0,1 0-6784,24 0 6784,-21 0 0,0 0 0,13 0-340,-16 0 0,-2 0 340,12 0 0,-13 0 0,0 0 0,11-3 0,12-1 0,-27 1 0,1 1 0,1 0 0,0 0 0,3 1 0,1 1 0,2-1 0,1 1 0,0 0 0,0 0 0,0 0 0,0 0 0,-5 0 0,-1 0 0,-1 0 0,0 0 0,-1 0 0,4 2 0,23 2 0,4 1 0,-8-2 0,1 1-592,-6 0 1,3 0 0,-1 0 591,9 1 0,-2-1 0,2 0 0,-1 1 1853,0 1 1,-1 0-1854,-6-1 0,-1 0 0,-4 0 0,1-2 0,0 1 0,2 0 0,-1 0 0,7 0 0,1 0-415,-1 1 1,5 0 0,-3 0 414,-12-1 0,-3 0 0,2 0 0,2 0 0,0 0 0,1 1 0,-1 0 0,1 1 0,0-1 0,-2 0 0,1 1 0,-2-1 0,18 3 0,-2 0 0,-3 0 0,-2 0-523,-7-1 0,-1-1 523,-3 1 0,-1-1 0,2 0 0,-1 0-1429,6 0 1,-1 0 1428,0 0 0,-1-1 0,3 0 0,1-1 18,3 0 1,0-2-19,-4 0 0,-1-1 0,1-1 0,-1 0 0,-8 0 0,0 0 372,11 0 0,1 0-372,-14 0 0,1 0 0,18 0 0,0 0 0,-14 0 0,-1 0 0,1 0 0,-1 0 0,-1 0 0,-1 0 0,-3 0 0,1 0 0,15-3 0,1 0 0,-18 1 0,1-1 0,20-3 0,-3-1 437,-23 3 0,-2-1-437,2 0 0,1 0 0,-2-1 0,1 0 0,4-1 0,2-1 0,8-2 0,1 0 2178,0-1 1,-2 1-2179,-4 0 0,-1 1 0,-5 0 0,-1 2 522,-3 0 1,-1 2-523,-1-1 0,0 1 0,0-1 0,1 1 0,24-3 0,6-2 0,-26 5 0,1-1 0,0 1 0,0 0 0,1 0 0,0-1 0,-4 2 0,-2-1 0,26-3 641,-4 0-641,3 1 0,-26 3 0,0 1 0,0-1 0,1 1 0,0 0 0,0 0-10,-1-1 1,0 1 9,1 0 0,-1-1 0,24-1 1458,-10 1-1458,0-1 0,-18 4 961,11-2-961,-8 1 558,-2 0-558,1 0 21,-3 0-21,-2 1 0,-3 1 0,-1 0 0,-2 0 0,-1 0 0,2 0 0,0 0 0,1 0 0,2 0 0,2 0 0,-1-1 0,-4-1 0,-4-3 0,-8-8 0,-4 7 0,-1-3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3:43:39.461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6693 2029 10414,'-55'-8'414,"0"0"0,-1 1 1,6 1-1,-2 1 1,0 1-1,6 1-731,-12 1 1,0 4 699,10 0 1,-6 1 0,1 2-1,4-1-407,-13 4 0,-1 2 230,16 1 0,-7 2 0,-2 2 1,3-1-1,6 0-548,1 1 0,5 0 0,-2 1 375,-5 3 1,-4 1 0,1 2-1,7-1 1,-4 7 0,6 2-263,0 1 0,1 4 255,5 1 0,-1 5 0,2-2-362,-5 9 0,1 1 364,6-5 0,-1 3 0,4-2 42,-2 8 0,3 0-72,1 1 1,-1 4 122,6-4 1,-1 4-1,3 5-84,9-15 0,2 3 0,0 1 0,1 1 0,1-3-43,-1 4 0,0-3 1,1 1-1,3 1-138,2 8 1,3 3 0,2-3 0,4-7 112,11 7 0,8-5 108,5-5 0,7 0 0,0-4-96,-6-9 1,1-4-1,3 0 13,-1-2 1,2 0-1,3 0 1,3-5 0,7-1 1,4-3 0,1-3 0,-2-2-102,6 3 1,0-3 0,2-1 114,-12-4 0,3 0 0,0-1 0,1-1 0,-4-1 3,3-2 1,-2-2-1,-1-1 1,1-1-1,2 1 1,1-1 0,0-1-1,1 0-4,-1 0 1,1-1-1,1-1 1,3-1-2,-7-1 1,4-1-1,1 0 1,1-2-1,-2 1 1,-2 0-80,11-1 0,-3 0 0,0-1 1,3-1 77,-11 1 1,2-1-1,2-1 1,-2 0-1,0 0 1,-5 0 77,8-3 0,-4 0 1,-1-1-1,0 0-72,1-1 1,-1 0 0,1 0 0,-1-2-4,-1 0 1,0 0 0,-1-2 0,1 1-2,-1-2 0,0 1 1,-1-1-1,0-1-1,-2 0 0,0 0 0,1-1 0,1-3 1,1-1 0,3-2 0,1-2 0,-2 0 0,-2 1-1,-1 0 0,-3 1 0,0 0 0,2-3-2,-2 1 1,3-2-1,0-1 1,-3 0 0,-3 1-3,8-8 1,-4 1 0,-2-1-96,-2-1 0,0 0 0,-2-2 95,-2 1 1,-2-1 0,-1-1 104,-3 2 1,-2-1 0,-1-3-91,-4 4 0,0-3 0,-3-1 1,-3-3 10,-5-5 0,-4-3 1,-3 0-1,0 2-24,3-7 1,-3 2 0,-6 0 68,-8-5 1,-7 0-1,-7 9-74,-11 10 0,-8 7 0,-6-3 0,-4 4-6,12 11 1,-1 0 0,-3 2-10,-3 0 0,-3 1 0,0 1 7,-3 0 1,-2 0-1,-5 1-10,8 4 0,-5 1 0,-2 0 1,0 0-1,3 1-78,-3 0 1,3 1 0,0 1-1,-4 0 83,0 0 1,-4-1 0,-1 1 0,2 1 0,2 1-9,2 2 0,2 1 0,2 0 0,-2 2-7,1-1 0,-1 1 0,0 1 0,0 0-58,1 0 1,0 1 0,0 1 0,0 0 26,2 0 0,1 1 0,-1 1 0,-2 1-128,0 2 0,-3 0 0,0 1 0,0 1 0,4 0-54,1 0 0,4 0 0,-1 1 0,-3 2-755,-7 3 0,-6 3 1,-1 1-1,4 0 1,7 0-884,1 0 0,7 0 1,-1 2 1878,-11 5 0,-1 1 0,11-3 0,-3 4 0,23-10 0</inkml:trace>
  <inkml:trace contextRef="#ctx0" brushRef="#br0" timeOffset="476">5549 2947 19417,'-5'-4'571,"1"1"-212,4 3-314,-60-14-29,20 23-5,0-12 1,0 4-1006,9 16 0,5 5 1011,-7 8 0,-9 15-6,18-8-22,5 2 5,7 1-10,5-1 660,14 13-476,18-4 5,-4-22 0,4-2 67,22 6 6,5-14-789,-15-13 812,0-5-8,-2-5 850,-2-6-724,7-16-177,-12 3-402,5-13 458,-10-9 166,-7-8 53,-2 0-589,-9 4 506,-4 20-39,-3 3 450,-3 4-500,-10-2-182,-1 10-340,-18-1-25,8 13 137,-12 6-2429,5 6 2697,-3 7 91,0 4-1498,1 6 1707,4 2-227,5 5-1238,7 20-4851,18 8 5793,5-27 1,3 0-1,5 8 1,3-18-1</inkml:trace>
  <inkml:trace contextRef="#ctx0" brushRef="#br0" timeOffset="816">7739 2656 22785,'-49'-8'190,"0"0"1,4 1 0,2 8 459,9 14 1,3 6-701,-20 13 681,17-9 1,2 1-989,-10 16 797,6 3-208,7 1 364,17-16 1,4 2-192,8 30-1069,11-2 114,20-12-686,5-21 333,9-6 262,4-4 202,5-8 293,1-4 366,-6-12 1,2-4 83,-19 3 0,-1-1-365,18-7 0,-3-3 1297,-2-11-85,-3-2 787,-7-3-1187,-4-1-204,-8-2-361,-7-18-509,-12 13-1046,-10-12 613,-11 20-333,-26-7 52,5 14 633,10 13 1,-1 2-269,-19 3 473,10 7 0,-1 3-62,-20 5-23,19 1 0,1 2-2514,-15 14 3050,24-6 0,3 0 0,-4 2 0,3 2 0</inkml:trace>
  <inkml:trace contextRef="#ctx0" brushRef="#br0" timeOffset="1464">5844 4529 23209,'-48'-2'658,"0"0"1,0 0 0,-13-1-1,5 5-2257,10 12 0,4 3 2135,6 0 0,0 1-107,-4 3 1,0 2-61,-3 4 1,1 2-50,-3 3 1,0 3-66,-1 4 1,0 3-42,14-12 1,2 1 0,-1 1-516,0 2 0,0 2 0,1 0 406,1 1 1,0 1-1,0 4-103,1 0 1,-1 4 0,1 3 0,1-1-291,1 3 1,2 1 0,0 1 0,1 0 189,0-1 1,-1 1 0,2-1 0,2 0-50,4-2 1,0 0 0,3-1 0,3-3-361,2-2 1,2-2 0,2-1 44,-1 19 1,3-1-143,5-3 1,3-1-386,4-3 1,3-2-553,4-2 1,4-3-900,4-1 1,4-2 2174,8 4 0,0-4 0,3 3 0,3-5 0</inkml:trace>
  <inkml:trace contextRef="#ctx0" brushRef="#br0" timeOffset="1691">7315 4508 22410,'20'43'-108,"1"-1"1,-1 1 0,-1-1 0,-1 0 0,-6-1-1486,-10 8 0,-4-1 1485,2 6 1,0 2-29,0 2 0,0 1-97,0 4 1,-1 0-468,1-20 0,0-1 0,0 1-874,0 1 1,0 0 0,0-1-2920,0 16 1,0-2 4366,0-5 0,0-6 0,0 5 0,0-22 1</inkml:trace>
  <inkml:trace contextRef="#ctx0" brushRef="#br0" timeOffset="2565">10115 4630 17127,'2'-52'1079,"0"-1"0,1-3 0,-1 6-451,0 7 579,-1-11-708,-4 31-334,-2 4-193,-1 14 53,0 11 8,-1 22-13,2 8 0,1 5-20,1-8 0,-1 2-1620,1 15 1,1-1 1608,2 12 11,2-20 0,2 3-673,0-2 0,0-1 670,1 0 1,0-2-80,3 23 105,-6-29 61,-2-3 5,-3-14 90,-9-3 2591,0-15-2731,-8-8-6,2-6 7,0-7 1987,1-6-1988,0-6 6,3-4 156,2-7-145,4-3-817,2-6 825,5 13 1,0-1-34,3 8 0,0 1 13,1-11 1,2 1-892,7-18 937,3 5-6,2 3 6,1 4-2831,1 5 2786,0 5 6,11-4-1918,-7 14 1873,9-1-1043,-6 18 1031,4 4 165,4 4-175,5 6-7,4 6-5,-7 4 0,1 4-9,-8-2 1,0 2 460,11 6 0,0 2-503,-12-3 1,-1 3-182,7 11 0,-1 6-141,-6 3 1,-2 2 704,-1 0 0,-3 1-612,-8-3 0,-4-1-448,-6 14-252,-8-5-734,-5-6-2011,-10-5 4373,-7 0 1,11-20 0,0-2 0</inkml:trace>
  <inkml:trace contextRef="#ctx0" brushRef="#br0" timeOffset="2715">9961 4656 14817,'44'-42'80,"-1"0"0,-2 4 0,-2 6-63,6 13-34,3 1-44,4 1 2364,3 2-2532,2 0-654,-13 5 1,1 0-1193,-10 2 0,0 1 2075,18-4 0,-5 2 0,-8 1 0,-4 2 0</inkml:trace>
  <inkml:trace contextRef="#ctx0" brushRef="#br0" timeOffset="3564">23046 1676 6993,'-36'-32'456,"0"0"0,1 0 0,0 2 0,-1 2 0,1 4 6,-6 4 0,-1 5-446,-5-1 1,-1 3 425,-3 1 1,-2 1-71,-3 2 1,0 1-91,-3 2 1,0 1-609,-2 1 0,-1 2 430,20 2 1,0 0-1,-1 1 59,-1 1 1,1 1 0,-2 1-99,1 1 1,-2 1-1,-2 2 19,-4 3 0,-3 3 0,-1 0 0,2 1-309,-4 2 1,1 0-1,-2 2 264,2 0 0,-3 2 1,0 0-1,3 1-132,-2 4 1,3 0-1,0 1 140,12-6 1,0 1 0,0 1 0,1 1 48,-1 1 1,0 0 0,1 1 0,0 1-39,-1 1 1,0 0 0,1 1 0,1 1-128,0 0 1,1 1 0,0 0 0,1 1 112,1 1 1,0 0 0,1 1 0,2 0 64,0 0 0,2 1 0,1 0 0,1 0-78,-8 12 1,1 1 0,4 0-12,3-1 1,2 0 0,3 0-14,2-3 1,2 0-1,9 7-36,11-1 0,7 7 0,4 3 0,2-2 0,0-6 79,1 0 1,1-4-1,8 2-71,2-6 1,4 5-1,4 2 1,4-1 0,1-5-1,2-7-75,11-4 0,4-8 1,3-5-1,3 2 75,-9-3 1,3-1-1,2 1 1,0-1-1,0-2 1,-1-1 17,3 1 1,-1-3 0,0 0 0,0-2 0,1 0 4,1 0 0,2-2 0,0 0 1,-1-2-1,-3 0-79,2-1 1,-3-1 0,0-1 0,0 0 73,3 0 0,0-1 1,1 1-1,-1-2-46,3 0 0,0-1 0,0 0 0,0 0 52,1 0 0,1-1 0,0 0 0,0-1-1,1-1 1,0 0 0,0-1 0,0 0 5,1-1 0,-1 0 1,0-1-1,1 0 0,-1-1 1,0-1-1,0-1 1,0 0-1,-2 0 1,-1-1-1,2-1 1,2-1-3,-10 0 1,3-1-1,1-1 1,0-1-1,-1 0 1,-3 1-5,-2 0 0,-3-1 0,0 1 1,0-2-1,2 0-2,0 0 0,3-2 0,0 0 0,0-1 0,-2 1 0,-4-1 5,5-2 1,-4 0 0,-1-2-1,2-2 52,0-1 1,3-3-1,0-2 1,-1 1-1,-4 1-53,0 0 0,-3 1 1,-1-1-1,2-2-1,-3 1 0,2-1 1,0-2-1,-2 1 1,-4 0 1,4-4 1,-4 0 0,-2-3 8,-4 0 0,0-2 0,-2-2 0,-3 2-9,-1 0 1,-2 0 0,-2-2 5,3-10 0,-2-2 0,-6 2 414,-6-1 1,-9-1-417,-10 6 1,-7-3-1,-1 3-130,-6-7 1,-4 1 118,-2 7 0,-3 0 0,-3 3-10,3 12 1,-1 3 0,-1 0-6,-4 0 0,0 1 1,-2 0-7,-2 0 1,-2 0 0,-1 2-1,-2-1 1,-1 2 0,-1 0 71,-2 0 0,-1 1 1,-1 1-75,-2 1 1,-1 1 0,0 0-8,-1 1 0,-1 1 1,-1 0-16,1 2 0,-1 0 1,-4 1-29,11 4 0,-3 0 0,-1 0 0,0 1 0,3 1-186,-1 0 1,3 1 0,0 1 0,-6-1 164,0 2 0,-5 0 0,-3 0 0,-1 1 0,4 0 0,5 2-20,-2 0 1,6 2-1,0 0 1,-3 2 9,0-1 1,-2 1-1,-2 0 1,3 1 0,3 1-175,-13 3 0,5 0 0,0 3-262,0 0 1,1 2 0,0 1-591,2 1 0,0 1 0,2 1-390,5-1 0,3 1 0,0 0 1522,-14 6 0,6-1 0,-4 2 0,26-8 0</inkml:trace>
  <inkml:trace contextRef="#ctx0" brushRef="#br0" timeOffset="3974">21428 2304 18263,'-6'-3'229,"1"1"59,5 2-77,-64-1-508,34 7 377,-11-3 1,0 2 22,8 11-22,1 2 130,0 3-183,3 2-173,4 1 139,5 1-11,7 0 105,5 0 133,12 7-5,6-8-3005,12 5 3086,6-14-502,6-3 534,5-4-1938,5-4 1851,1-3 4,2-5-136,-3-4 197,-1-4-21,-7-5-23,-4-2 308,-7-3-266,-2-16-219,-12 9-56,-2-13-17,-12 13-48,-5 1 24,-15-8-62,3 10 8,-10-3 15,7 13 2225,0 2-2170,0 4 2,1 2 3,3 3 382,2 3-351,4 1 264,2 4 92,4 3-162,3 6 3013,2 5-5965,11 17 2699,6-1 1,-2-4-1,0-13 1</inkml:trace>
  <inkml:trace contextRef="#ctx0" brushRef="#br0" timeOffset="4325">23455 2186 20256,'0'-5'1870,"0"1"-1217,0 4 281,-71-38-1307,30 31 518,-9-10 0,-2 4-1076,-2 24 1314,-2 5 120,0 3-2415,5 2 2555,6 4-529,8 1-15,11 1-160,8 2-59,11 0-826,8-1 403,9-1 405,26 9-366,0-12 324,-9-9 1,3-2 194,7-4 0,0-3 87,23 2 152,2-8 1,-1-4 131,0-5-103,-15 0 0,-4-2 448,-9-8-145,-7-3-171,-8-3-189,-6-2-195,-6-4-76,-7-13 509,-5 10-816,-13-18-200,-8 17-82,-8-1 173,4 14 57,5 11-1802,8 9 1815,-1 5 40,0 5-7092,1 3 7726,2 3 0,7-6 1,3-3-1</inkml:trace>
  <inkml:trace contextRef="#ctx0" brushRef="#br0" timeOffset="4983">21724 3053 23237,'-16'38'100,"0"0"1,2 7 0,5-1-37,14-12 1,3 0-1684,0 0 1,2-1 1663,5-2 0,3-3 67,19 6-420,8-5 442,-4-13 1,4-3-882,-9-4 1,1-1 813,14 1 1,2-4 83,9-9 0,-1-4-81,-13 3 0,1-2-559,-7 0 0,2-2 1,0-1 585,-1-3 0,-1 0 0,-2-1-23,6-3 0,0 0-10,10-5 1,-1-3 149,-11 0 0,-3 0-186,-12 7 0,-1-1 78,5-5 0,-2-1-90,0-8-27,-6 4 1792,-8 2-1960,-6 6-47,-9-2-2149,-6 11 1896,-9-2 1,5 12 0,-1 1 0</inkml:trace>
  <inkml:trace contextRef="#ctx0" brushRef="#br0" timeOffset="6047">24803 4543 14343,'3'-43'230,"0"1"1,0 3 0,-2 9 2288,0 18-2711,-1 6 1378,0 4-1286,-2 15 172,-1 2-170,-4 15-206,1 2 182,-2 4 845,0 5-795,3-10 0,2 1-57,-2 18 1366,3-17 1,1-1-1424,4 11-864,2-3 1012,3-7 100,1 2 39,-2-14 134,-2-1 79,-4-14 17,-2-3 795,-8-8-1042,0-3 28,-15-19-56,7 3-11,-6-15-17,9 6 185,2-6-191,3-3 1,4-5-1,2-3 23,7-5 0,4-1 16,6-1 23,5 2-2140,3 3 2157,4 4-11,1 2-15,-7 17 1,0 0-37,11-12 12,9-8-23,-15 22-6,0 5-1504,11-1 1482,-6 10-301,9 0 296,-10 11 5,2 1-6,16 12-28,-11 2-731,2 13 1,-2 6 725,-2 9 8,-7-7 1,-5 2 590,-6 12-621,-8 1 789,-8 2-773,-12-1 12,-9-1-1099,-13-4 1126,-9-4 6,-8-5 12,-4-7 10,-3-6 6,0-5 56,13-11 0,1-2 0,-8-2-568,16-3 1,3-3 573,13-8 239,8-4-183,16-19-102,5 10-4,16-14 10,1 18 6,4 3 1138,4 4-1138,0 6 0,2 2 948,10 3-993,-10 2 0,0 2 6,5 11-6,2 5 6,4 6-23,4 4 1,2 6-1,-26-17 0,0 2-5,0 0 0,-2 1-11,21 22-18,-8 2-21,-12-1-57,-18 17 57,-18-16-1,-22 10-22,-18-22-188,17-17 1,-2 0 184,-6-1 0,-2-2-664,-7 0 1,-2-1 316,-5 0 0,-1-1-576,16-4 0,-1-1 0,-1 0 1010,-8 0 0,-2 0 0,6-1 0,5 0 0,4-1 0,-2 0 0,1-1 0</inkml:trace>
  <inkml:trace contextRef="#ctx0" brushRef="#br0" timeOffset="9577">7143 4630 20894,'-8'-9'-2570,"2"2"1680,6 7 8337,0 0-11680,9-30 5086,-6 22-254,6-23 846,-8 31-1079,-1 0 1640,2 1-1491,0 1-1173,4 2-47,0 0 296,11 4 199,15 4 42,-4-3-248,9 2 3281,-16-5-2536,4 3 48,-7-1-27,3 2 289,-11-2-944,-1 2-288,-2 6-185,-1-2 22,-1 7 266,0 5 103,-1-4 153,2 9 9,-2-7 338,2 1 168,0 2 110,0 0-105,2 1-218,1 0-118,5 13-134,-2-10-327,3 10 326,-4-13 22,-1 0 150,3 11-18,-3-8 69,1 9 105,-4-11 214,1 28-65,-3-20-635,1 20 599,-4-28-4,0-1 8,-2 0-136,0 0-22,0 0-3222,0 0 3000,0 2-341,0-2 358,0 1 165,0-1-166,1 11 43,1-9-529,0 8 599,1-11-18,0-2-9,1 1-33,1-1-12,0 0-22,1-1 2010,3 8-2009,-3-8 360,3 7-345,-3-12-4,-1-1 7,0 0 28,-1-2 51,0 0 34,-2-1 44,-1 2 1272,0-2-1213,-1 2 59,-1-2 20,-2 1 1042,-2 0-897,-11 8 100,2-4-31,-8 6 185,2-8-152,-2 1-360,-3-1-50,0 1-128,-1-1-167,1-1-335,-1 0-386,2-1-943,2 1 1819,-2 1 0,11-8 0,1-1 1</inkml:trace>
  <inkml:trace contextRef="#ctx0" brushRef="#br0" timeOffset="14565">18559 12686 11332,'11'60'41,"-1"0"0,-1-4 0,-3 0-13,-5-2 0,-4-2-11,1-8 0,-2 0 506,0 15 1,-3 3-506,1-17 1,-2 2 0,1-2-3,-3 9 1,1 2-101,0-8 0,0 4 1,1-4 111,-2 8 0,0-3 2,0 2 1,0 2-13,0-4 1,-1 3 0,0-2-17,3-11 0,0-1 0,-1 1-10,-2 12 1,-1 2-1,0-2 5,-1 6 1,1-3-379,-1 2 0,-1-1 347,1 2 1,0-1-37,1-1 0,0 0-76,-1 0 1,2-1-110,0-1 1,2 1-1837,1-5 0,0 3 1,2-4-180,-1 4 0,0-1 2270,3-10 0,-1 2 0,2-9 0,0 4 0,1-19 0</inkml:trace>
  <inkml:trace contextRef="#ctx0" brushRef="#br0" timeOffset="15749">18808 12566 14645,'-3'0'-185,"0"0"1367,3 0-1076,68 8-3273,-27-6 3220,8 2 0,4 0 56,-2-4 1,-1-1-52,-7 1 1,0-1-6,18 0 1,1 0 2,-14 0 0,2 0-15,0-1 0,4 0 0,-1 1-1199,10-1 1,1 0 1160,-8 1 1,4-1 0,-4 0-4,8 0 0,-2 0-287,-18 1 0,-1-1 0,1 0 289,0 0 0,1 0 0,0 0-420,0 0 1,1-1 0,0 0 420,-1 0 1,1 0 0,3 0-120,2-1 1,3-1-1,1 1 1,-3-1 115,3 0 0,-3 0 0,6 0 12,-4-1 0,5 0 1,3-1-1,-2 1 1,-6 0 9,7-1 0,-5 1 1,2-1 73,-2 0 1,2 0 0,1 0-1,0 0-42,1 0 1,2-1 0,-2 1 0,-2 0-7,5-1 1,-3 1-1,4 0-1,-4 0 1,3-1 0,0 1 0,-4 0 132,0 0 0,-3 1 0,0 0-126,1 0 0,1 0 1,-1 0 1,0 0 0,-1 0 0,1 0-8,-1 1 1,-1 0-1,1 0-68,-1 0 1,0 0-1,-1 0 65,-2 0 0,0 1 0,4-1 13,-4 1 0,6-1 0,1 0 1,-1 1-1,-4-1-30,6 0 0,-5 1 0,4-1-85,-8 1 1,3-1 0,2 1-1,-3-1 1,-6 1 81,18-2 1,-6 1 153,-1-1 1,0 0-150,-2 0 1,-2-1-67,-2 1 1,-1-1 74,-2 1 1,-2-1-10,-1 0 1,-1 0-9,-1-1 1,0 0-4,-1 1 1,-1-1 247,1 0 0,-1 0-253,1 0 0,0 0-182,0 0 0,1 0 176,0 0 1,0 1-21,1 0 1,0-1 427,-2 1 1,3 0-432,-5 2 0,3-1 0,-3 0 9,7 0 1,0-1 2,14 0 0,-2 0 0,-20 3 0,0 0-12,2 0 0,3 1 1,-4 0 14,-2 0 0,-2 1 5,19-2 1,-4 2 16,-11 1 1480,5 1-1502,-15 0 0,4 2-5,-16 1 1107,-2 3-1113,-1 2 2942,-2 0-2931,0 3-6,0 1-5,1 2 1043,1 3-1055,8 12 327,-6-5-304,13 27 11,-14-17-480,3 14 503,-6-11-12,-2 3 6,0 2 6,-1 3-6,-3 3-6,0 2 6,-4-12 0,-1 4-426,-1 3 0,1 1 440,-1 1 0,0 0 5,-2-1 1,1 0 47,0 5 0,0-2-53,-1-10 0,1 0-543,0 13 1,1 0 530,-1-15 1,0-1-3,1 1 0,0 1 3,0 1 0,0 0-6,1 1 0,0 0-5,0 2 0,1-1-6,0 1 0,0 1 2,0-2 1,1 3 0,-1-1 2,2 6 1,-1 1-3,-1-7 0,1 2 0,0-3 13,-1 5 1,1-3 0,-2 1 0,1 0-1073,-1 1 0,-1-1 1073,0 1 0,-1-1-6,0 2 0,-1-1 6,0 0 0,-1 0-3,0 1 0,-1-1-237,0-1 0,0 1 234,-2-2 1,0 0-4,-1-1 1,0 0-4,0-1 1,0 0-6,0-1 0,-1-1-3,0 0 0,0 1-454,-4 16 0,0 0 448,1-12 1,1-1-4,-3 12 1,-1 1-512,-3 0 0,1-2 509,3-14 0,-1 0-11,-4 12 0,-1-1 377,4-17 0,0-3-380,0 1 0,-2-1 6,1-1 0,-2 0 2,-1-1 0,0 0 3,-1-1 1,-1-1-1,-2 0 0,0 0 3,-2-2 0,-1 0 5,-1-1 1,-1-1-4,-1 0 0,-1-1 3,-2-1 1,0 0 2,-2-1 1,0-1 2,-1 0 0,-2-1 3,0 0 0,-1-1 3,-1-1 0,-1 0-12,0-1 1,-1-1-3,-1 0 0,-1-1-1,-1-1 1,0-1 20,-2 0 1,-1-1-16,0-1 0,-1 0 0,-2-1 1,1-1 5,-2 1 0,-1-2-9,0 1 1,0-1 2,0 0 1,-3 0 2,4-1 0,-4 0 1,2-1-510,-10 2 1,0-1 500,8-1 1,-3 0 0,3 0-120,-6 0 1,0-1 124,0 0 0,-3 0 1,1 0-7,13-1 1,2-1 0,-2 1-3,1 0 0,-2-1 1,0 1-1,3-1 4,-1 0 1,3 0 0,-4 0 2,-1-1 1,-3 1-1,-3-1 1,1 0-1,-3 1 0,-1-1 1,-1 0-1,-2 0-63,1 0 1,-2 0 0,-2 0 0,1 1 0,3-2 56,-4 1 1,3 0 0,0 0 0,1 0 67,0 0 1,0-1-1,2 1 1,3-1-68,-2 1 1,3-1 0,1 0-1,-2 1 1,0-1 0,0 0 1,0 0 1,0 0 0,0 0-6,0 1 0,0-1 0,0 0 3,0 0 1,0 0 0,0 0-4,1 0 0,-1 0 0,1 0 0,-1 0 0,1 0 0,0 0-148,0 0 1,0 0-1,0 0 146,0 0 0,0 0 1,0-1 164,0 1 0,0 0 0,0 0-161,1 0 0,-1 0 0,1-1-91,-1 1 1,1 0 0,-1-1 92,1 1 0,0 0 0,0 0-3,1-1 1,-1 1 0,0-1-6,1 1 1,0 0-1,0 0-6,0-1 1,1 1 0,-1-1-3,2 1 1,-1-1 0,1 0 65,1 1 0,0-1 0,-2 0-124,1 0 0,-3 0 0,0 0 0,3 0-41,-2 0 1,3-1 0,-3 1-44,5-1 0,-4 1 0,2-1 0,4 1-591,-16-2 0,2 0 785,4-1 0,-3-1 0,8 1 0,12 2 0,3-1 0,-13-2 0,0 1 0</inkml:trace>
  <inkml:trace contextRef="#ctx0" brushRef="#br0" timeOffset="16575">18545 12811 22553,'-22'-24'-1337,"5"10"1247,17 48-7,-1-3 103,-1 16 38,-2-7-418,-1 6 480,-2 4-261,-3 4 383,-2 5-766,6-28 1,-1 1 665,-4 16 0,-1 3-17,1 2 0,0 3-42,2-10 0,1 3 0,0 0-72,2-1 0,0 0 0,1-2-86,0 10 0,2-1-9,2-4 1,1-2-1,1-13 1,2-2-5,0-1 0,1 3 91,1 10 1,0 5-1,1-2-82,-2 0 0,1 0 38,-1 1 1,1 3 0,-2 1 149,-5 5 1,-1 1 0,-1-4-893,0-1 1,-1 1 848,0 2 0,-2 4 0,0-7 49,-1-8 0,-1-4 14,0 1 0,0-1 5,0-2 1,0 2 122,-4 12 1,0-1-132,3-13 0,1-1-22,-3 11 0,0-2-12,4-16 0,1-3-410,-5 29 455,2-5-17,3-4-5,3-4 127,6 15-144,4-16-28,2-7 0,3-2-11,5 6 2,-1-8 1,1 1 81,10 19-67,0-1-4,-9-16 1,0-3-36,-2 2 910,10 16-933,-15-28 1853,0-4-1965,0-1-180,-1-4-357,10-2 1,-12-6-1,7-2 1</inkml:trace>
  <inkml:trace contextRef="#ctx0" brushRef="#br0" timeOffset="18922">18892 13449 18476,'46'-8'40,"1"0"0,0 0 1,0 0-1,0 0 1,-1 1-595,13 0 1,1 0 540,-16 3 0,1-1 0,1 0-799,3 0 0,2 0 1,0-1 779,3 2 0,1-1 1,1 0-18,1 0 1,1 0-1,4 1-202,-11 0 0,5 1 0,1 0 0,0 0 0,-4 0 181,2 0 0,-2 1 0,-1 0 0,3-1-223,-1 1 1,1 0-1,2 0 1,2 0 0,0 1-48,-2 0 0,3 0 0,1 1 0,-1 0 0,-2-1 1,-4 1-159,3 1 1,-5-1 0,-1 0 0,5 1 133,-4-1 1,4 0 0,2 1 0,-1-1 0,-4 1 0,-6 0-739,6 1 1,-7 0-1,0 0 1102,5 0 0,0 1 0,-5-1 0,-7 0 0,-2 0 0,-3-1 0,0 1 0</inkml:trace>
  <inkml:trace contextRef="#ctx0" brushRef="#br0" timeOffset="19201">19216 14198 17182,'42'-6'85,"0"0"1,0 0-1,20-2 1,-3 0-33,-15 1 0,-1 1-2836,6 0 1,1 0 2815,3-1 1,2 1-15,3 0 1,1-1 112,2 0 0,1 0-136,-21 3 0,1-1 0,4 0-18,0 0 1,6 0 0,2-1 0,0 0 0,-2 1-242,7-1 0,-2 0 0,0 0 0,2 0 244,-4 0 0,3 0 0,0 1 0,-2-1 0,-2 0-351,1 1 0,-2 0 0,-2 1 1,-3-1 242,2 1 0,-2 0 0,0 1-124,0-1 1,1 1 0,-1 0-249,0 0 1,-1 1 0,4 0 441,2 0 0,5 1 1,-1-1-1,-8 1 1,1 0-1,-2 0 0,-3 0 1,1 1-1,-1 0 1</inkml:trace>
  <inkml:trace contextRef="#ctx0" brushRef="#br0" timeOffset="19549">19018 15247 19072,'55'-12'86,"0"-1"0,0 1 0,-3 0-1482,-11 4 0,-2 0 1382,6-1 0,1 1 3,4 0 0,1 0-17,1 0 0,5 0-23,-1 2 1,4-1 0,-2 0 22,-11 2 0,-2 0 0,2 0-701,14-1 0,4-1 0,-4 2 718,-14 0 0,-3 2 0,1-1 3,0 0 1,1 1-1,0 0-74,0 0 1,0 0 0,3 0 72,0 0 1,4 0 0,0 0 0,-2 1-4,1-1 1,-1 1 0,2-1-339,-3 1 0,2 0 1,0 0-1,-4 0 299,-1 0 1,-3 1 0,0 0-51,0 0 0,-1 0 1,1 0-519,18-1 1,0 1-43,-3 0 1,-1-1-313,-3 1 1,-2 0-818,-2 0 1,-3 0-66,-5 0 1,-3 0 1854,-6 0 0,-4 1 0,3-1 0,-15 1 0</inkml:trace>
  <inkml:trace contextRef="#ctx0" brushRef="#br0" timeOffset="19857">19496 16028 12343,'4'0'2117,"0"0"-1013,-4 0-85,71 0-5823,-27-3 5120,8 2 1,2-1-231,-20-1 0,-2-1 115,4 1 1,2-1-37,3 0 1,1 0-12,3 0 0,0-1-17,3 1 0,3-1 29,-1-1 0,5 1 1,-2-1-44,9 0 0,1-1-277,-7 2 1,3-1 0,-4 0 279,6 1 0,-2-1-299,0 1 0,1 0 285,-2 0 0,0 0-17,-2 0 0,0 0-22,-2 1 0,-1 0-34,-2 0 0,-1 0-25,-3 0 0,-2 0 69,-1 1 1,-2 0-205,-4 1 1,-2-1-331,-3 1 1,-1 1-3992,21-1 4442,-7 1 0,-23 1 0,-6 0 0</inkml:trace>
  <inkml:trace contextRef="#ctx0" brushRef="#br0" timeOffset="25359">2039 14895 12103,'2'-50'1450,"0"-1"1,-1 4 0,2 4-449,0-5-200,1 2-130,1 2-101,0 3-106,-1 4 274,2-5-409,-3 15-49,2-2 457,-5 19-598,1 5 62,-1 3-303,0 1 36,0 8 37,-1 2 67,-1 12-17,-2 7-5,-7 33-2283,-2-7 2263,4-16 0,-1 1-2,-7 21-661,0 0 666,-1-2-5,3-2 2,6-21 0,1-1 9,-2 13-2326,-1 6 2326,8-27 5,0-7 6,3-7 285,-1-4 1675,1-5-1848,0-14-90,1-4 23,4-30-46,1 7 6,1-1 1,1-1 176,3-16-185,0 4 0,0-2 1128,-4 20 0,0 1-1122,3-11 0,-1 0-4,4-15-4,0 4 16,0 4 22,2-8-553,1 10 548,3-2-34,-3 21-11,-1 10-308,-1 10 297,1 2 448,15 3-454,-5 3-6,11 6-5,-8 3-61,15 19 38,0 12 132,-2 7-76,-9 7-743,-17-8 721,-5 4 0,-4 2 17,-4 1-11,-1-3-242,-4-2 247,-1-5 6,-3-5 17,0-8 0,1-6 741,0-7-646,3-5 1656,1-6-1628,1-6 680,1-16-713,2-4 35,2-15-9,3 1 50,9-21-792,-2 13 779,7-13-16,-6 22 32,1 4-112,-1 3-264,4-2 247,-6 11-252,5-3-56,-8 16 58,1 1 11,1 7 13,0 4 4,2 5 5,2 3-6,2 4 164,0 2-6,1 2 753,0 1-752,-1 1-7,9 8-3093,-8-9 3080,7 5 17,-7-12 16,0-2 18,0-3 4,0-2 28,-2-4 5,1-3 36,-2-3 33,0-5 74,9-13 29,2-13-39,0-4 2657,0-6-2671,-10 8-24,0 0-11,-2-1-36,-2 2-47,-2 4 35,-2 4 44,-2 6 38,-3 3 272,-1 3-565,-2 7-72,0 1 460,-1 5-502,0 6 60,0 2 10,1 8-65,1 3-9,1 5 86,1 4-61,-1 4-560,1 22 11,-1-12-507,1 15 1263,2 0 0,-4-31 0,3 10 0</inkml:trace>
  <inkml:trace contextRef="#ctx0" brushRef="#br0" timeOffset="25542">3333 13911 18207,'-5'-3'1384,"1"0"-2607,4 3 0,0 0 0</inkml:trace>
  <inkml:trace contextRef="#ctx0" brushRef="#br0" timeOffset="25777">3893 14087 21797,'-46'2'136,"0"0"1,3 1 0,6 3-926,2 13 851,0 5-23,0 4-16,2 6-23,2 1-12,5 5-10,3 0 11,6 3-28,6-2-1,6 1-16,4-3-22,7-2-1,5-4-84,7-2-105,7-4-180,6-4-437,7-5-773,8-5-1344,8-6 2256,-19-5 1,-2-1-1,4-1 1,-1 0-1</inkml:trace>
  <inkml:trace contextRef="#ctx0" brushRef="#br0" timeOffset="26457">4249 13987 13444,'-6'-10'3713,"2"3"-994,4 7-1901,0 0-863,23 7 23,-5 8-57,22 9 497,-12 7-620,1 3-103,-9-6 0,-2 1-337,8 16 194,-8-5 0,-2 0 101,-4 6 151,-1 12 140,-12-24 67,-5-4 1386,-16 2-1263,0-13 292,-22-1-174,16-14-2998,-7-7 3038,14-6-876,4-5 864,3-3-14,3-4-93,4-3-240,4-1 190,2-2-44,6-1-6,4 0-456,6 0 399,6-1-1249,4 1 1238,3 0-16,5 1 135,1 2-163,5 1 5,1 1-38,3 2-7,2 1-10,1 1 1333,1 1-1395,1 1-40,-1 3-38,-2 1-80,-3 3 1,-4 2-17,-4 2-11,-6 2 68,-5 2 16,-6 1 1532,-4 1-1387,-5 0 119,-4 0 3271,-3 0-2600,-1 0-429,-4 3 283,-3 0-290,-3 1 705,-1 1-762,2 0-39,-1 2-39,0 1-45,-1 2-22,0 2-17,-2 12-33,5-4-12,0 11-6,6 4-5,11 3-3397,1-1 3414,9-6-1148,0-13 1159,1-3 11,13-2 0,-8-6 34,9-2 72,1-13-38,-8-1 22,6-9 27,-12 0 35,-2-1 1692,-3-3-1676,-3-1 1632,-4-14-1575,-6-4-3073,-3-1 2949,-6 3-6,-3 15-48,-2 1 26,-2 3 864,-2 2-892,-3 2-17,-2 4-16,-2 1-23,0 3-56,0 3-73,1 3-95,3 2-89,1 5-381,2 4 694,-3 15 0,9-13 0,-2 7 0</inkml:trace>
  <inkml:trace contextRef="#ctx0" brushRef="#br0" timeOffset="27150">5917 13741 21402,'-24'-38'177,"1"1"1,-1 0-1,3 13 168,10 27-367,-5 3-85,-3 29 68,7-6 105,-5 22-178,9 5 112,5-11-68,3-8 1,2 0 22,3 4 11,6 5-64,0-19 104,4 4 5,-5-9 6,0 4 50,-8-6-16,-6-6-1,-2 4 17,-18-1-55,3-6-85,-23 5-863,15-11 717,-8 0-167,13-5-1076,-1-1-146,10-2-833,1-1-1217,10-1-2957,3 0 6615,2 0 0,0 2 0,0 2 0</inkml:trace>
  <inkml:trace contextRef="#ctx0" brushRef="#br0" timeOffset="27493">6269 13808 21523,'-47'7'119,"-1"-1"1,5 2 0,6 3-92,14 17 12,-4 18-68,6 3-6,4 11 203,13-17-169,20 0 50,11-28 1,5-3-1,11 7 48,-1-14 0,-1-6 36,-6-9-1922,-3-8 0,-2-5 2023,-3-3 0,10-20 1095,-25 8-1129,-7 8 30,-1-9 251,-17-15-387,6 26-2272,-11-17 2233,8 35 2233,-1 2-2300,0 2-28,-2 4-45,-2 1-62,-1 4-61,-2 2-118,1 6-175,0 3-204,2 4-1709,2 3 2473,1 7 1,6-14-1,1 0 1</inkml:trace>
  <inkml:trace contextRef="#ctx0" brushRef="#br0" timeOffset="27716">6890 13552 21607,'-3'-5'3215,"0"2"-3615,-29-1 1,-8 8 405,13 10-9,-16-5 0,1 5-3,20 29 1,-1 9-1109,12-22 0,0 2 1097,1 2 1,0 2-15,1 2 0,1 2-20,0 1 1,2 2-28,0-1 0,1 4-773,2-3 0,1 4 0,0-1 492,1 8 1,2 2-714,2-9 1,1 5 0,1 1 0,0-5-1549,1-4 0,-1-4 0,2 2 614,2 10 0,0 1 1,0-4 2005,1-1 0,-2-7 0,2 5 0,-4-19 0</inkml:trace>
  <inkml:trace contextRef="#ctx0" brushRef="#br0" timeOffset="27842">6244 15418 6083,'-25'-48'1034,"0"0"0,0 0 0,3 3 0,1 0 0,6 4-894,6 0 0,6 2-84,0 0 0,4-1 227,2 2 0,3 0-308,1-1 0,3 1-117,2 1 1,3 0-7,1 0 0,3 1-150,1-1 1,1 2 117,3-1 0,1 2-610,2 0 1,0 0-326,3 1 1,1 1-272,1 0 0,1 1 1386,7-4 0,-2 4 0,4-4 0,-1 4 0</inkml:trace>
  <inkml:trace contextRef="#ctx0" brushRef="#br0" timeOffset="28224">7252 14198 17798,'0'4'3008,"-1"-1"-17,1-3-2969,71-43-4373,-39 14 4362,13-3 1,0-3 4,-13-10 1,-2-6-14,-16 23 0,-1-2 238,0-2 0,0-1-233,-1-2 1,-1 0-1,0-2 1,0 0 7,0 0 1,-1 0 11,0 1 0,-1 0 33,0 2 1,-1 0 112,5-26-238,-5 7 388,-4 10-1597,-9-1 1581,0 15-73,-6 1-56,1 16-67,0 4 1231,3 3-1349,1 3 445,1 1-490,1 4 1122,-1 5-1077,-1 7-16,-3 8 27,0 9-27,-2 10 13,2-1 1,0 2 817,2-7 1,0 2-877,-3 14 0,2 2-31,2-11 0,2-1-54,0 2 1,1 0-26,1 0 1,2-1-43,2-1 1,2-1-31,1-2 0,3-1-17,2-4 0,3 0-31,2-4 0,1 0-39,1-3 0,2-2-566,21 19-599,0-6-1255,-3-9 2756,-3-3 0,-16-15 0,-4 0 0</inkml:trace>
  <inkml:trace contextRef="#ctx0" brushRef="#br0" timeOffset="28415">7271 13898 19083,'35'-31'193,"1"0"1,-1 0 0,5 0 0,1 0 0,-5 7 24,17 1-117,-18 9 0,1-1-1203,-3 0 1,-2 1 1224,16-7-39,11-5 1259,-25 10-1315,-2 2-34,-5 2-72,-5 2-169,-6 4 705,-6 2-1533,-4 2-2600,-6 4-5578,-5 3 9253,-2 1 0,3-1 0,1-2 0</inkml:trace>
  <inkml:trace contextRef="#ctx0" brushRef="#br0" timeOffset="40589">7744 11241 21131,'38'9'-114,"-1"-1"1,1 0-1,-1-2 39,22-6 201,-26 1 0,1-1-898,1 0 0,3 0 777,18-1 0,5 0-634,-17-1 1,2 0 0,0-1 615,0 1 1,0-1 0,0 0-8,0 0 0,1-2 1,-4 1 101,5-2 1,-1 0 10,-1-1 1,1-1-29,12-3 0,0-2 59,-17 2 0,0 0 23,8-3 1,-3 0-438,5-7 733,-8 0-1862,-10 2 2249,-9 1-113,-8 1-89,-9 2 477,-5-1-1588,-9 1 428,-20-8-1066,-3 6 2549,-20-3-2489,5 7 110,-7 3 814,11 3 0,0 2-2020,-22-4 2337,21 3 1,2 1 692,-9-2 664,-11-5-1024,29 6-142,-3-3-251,29 7 42,3 2-378,6 0 3794,6 0-3229,11 5 258,15 5-636,-2 3-508,6 5 275,-8-1 113,2 3 177,0 3-554,0 3-61,-2 3 139,-2 3-108,-3 1-126,-4 2-521,-6 2-2102,-6 0-4755,-6-3 8060,-3-4 0,-3-14 0,0-7 0</inkml:trace>
  <inkml:trace contextRef="#ctx0" brushRef="#br0" timeOffset="41178">10247 10620 19839,'-35'-40'106,"-1"0"1,5 2 0,1 12-190,6 25 558,0 3-86,0 2-89,1 3-62,2 3-16,1 3-29,4 2 241,2 2-87,5 4-301,3 0-99,3 2-84,6 1-116,3 0 51,15 4 0,5 1-277,20 13-1429,-14-12 1,1-2 1515,15 3 96,-16-11-17,-1-2 46,4 7 106,-13-6 166,-2 11-25,-17-12-2181,-8 4 2291,-8-5 37,-7-1 10,-5-1 30,-4 0-100,-5-2-119,-1-2-1581,-2 0 1256,1-4-635,-11 0-2128,15-4 3119,-7-2 0,27-1 0,3-1 0</inkml:trace>
  <inkml:trace contextRef="#ctx0" brushRef="#br0" timeOffset="41410">10615 10377 23558,'6'11'-1070,"-1"9"884,-5 27-821,0 4 934,3 0-348,5-2 1,1 0-113,5 12 230,-2-14 1,1-1-619,3-4 5,-1-3-5101,5 19 5091,-11-14 0,2-3 1,-10-21-1</inkml:trace>
  <inkml:trace contextRef="#ctx0" brushRef="#br0" timeOffset="42127">10652 10901 10590,'-4'-6'4645,"0"2"-3211,4 4 3424,0 0-4416,-61-57-1596,46 42 1028,-21-17 1,11 6-123,29 25-152,3-2 402,7 1 285,8-2-625,7 0-17,7-1 236,5-1-961,6-2 1027,3-1 8,3-2 17,1-1 23,-1-2 233,-9-1 0,1-1 240,10-6-186,-8-1 1,-3-2 265,-10 1 84,6-9 22,-22 12 10,-4 2 11,-5 2 275,-5 3-669,-6 0-449,-3 6-214,-6 0 29,-1 6 154,-3 2 1326,-1 3-1118,-2 3 77,-1 6 156,-10 14-151,8-4-3287,-14 22 3297,17-16-2454,-3 8 2224,11-12-156,3 19-42,11-11-105,2 5 269,10-18-23,1-11 88,1-4 43,3-2 44,2-4 54,1-4 72,2-4 206,19-24-38,-17 10 2156,12-16-2158,-26 16 3247,-4 2-3099,-3-8-227,-4 10-48,-1-3 84,-6 11-334,-5 5-82,-2 2 30,-10 13 195,6 1 20,-5 9 39,6-2-32,3 2 256,2 1-228,4 8-34,2-7-39,5 7-190,3-9-66,5-1-18,3-1 14,2 0 22,29 5 120,-12-8 47,22 1 44,-21-11 60,0-3-74,8-6 6,-13 0 9,4-7-16,-16 1-25,-4-8-31,-6 2-35,-3-7-16,-11-5 120,-1 6 11,-7-9 51,-5-1-17,6 10 5,-2-8 0,9 12-5,3 1-22,3 0-7,3 1-3368,13-7 3357,2 7 6,12-5-976,-2 10 954,2 2-361,2 2 367,1 3 5,-1 3-6,0 1-11,-3 4 6,-2 3-118,4 13 233,-8 0-25,2 10 2623,-6 12-2724,0 4-51,2 17-838,-4-15 785,-1-3-2191,-2-15 1838,1 0-759,7 6-1356,-2-9 1244,5 3-797,-6-15-1100,-1-2 3488,2-5 0,-9-2 0,0-3 0</inkml:trace>
  <inkml:trace contextRef="#ctx0" brushRef="#br0" timeOffset="42621">12262 10063 19561,'-9'-54'950,"0"0"0,2 4 1,0 6-393,0 2-56,2 6-55,-2 7-56,0 5-70,1 5-3474,-1 5 3126,2 5-21,1 3-51,2 4 12,1 5 73,5 5-2297,4 8 2280,8 7 2121,3 9-2100,0-1 0,1 3-36,3 8 1,0 3-1127,0 0 0,1 2 1076,-1 1 1,-1 0-55,-7-12 0,-1-1-139,1-1 0,-1 1-73,4 12 1,0 1-147,-1-4 1,0-1 130,0 0 1,-2-2-451,-3-9 0,-1-1 481,2 18 0,-6-26 1,-1 4-1</inkml:trace>
  <inkml:trace contextRef="#ctx0" brushRef="#br0" timeOffset="43657">12197 10326 11851,'42'-28'-133,"-1"-1"1,-2 3 0,-4 5 2233,-3 15-2967,2 0-1043,0-1 1,2 0 268,10-2 259,-10 1 0,0 0-82,0-1 427,-2-2 1164,-4-1-363,-3 0 506,2-3 241,-11 3 1189,2-5 493,-15 5-1322,-2 1-35,-5 2 2097,-2 3-2161,-1 2 375,2 0-508,-1 1 4153,2-1-4318,0 1 191,0 0-61,2 1 1153,0 1-1842,-2 0 68,0 8 94,-3 10-28,-2 16-4,3 20-35,5-14 0,9 4 17,6-24-5,5-2-1,5-2 6,3-3-5,4-3 33,20-3 39,6-6-28,-1-4 34,-6-6-238,-9-13 322,-15 3-3237,3-10 3276,-16 5 16,-5-2 203,-4-15 111,-15-11-431,1 10-22,-11 0-28,7 26-17,0 4-269,-1 2 307,6 6-262,1 2 3129,6 11-3426,2 1-347,0 7-858,2 0-2491,2 2 4161,2 4 0,-4-10 0,0-1 0</inkml:trace>
  <inkml:trace contextRef="#ctx0" brushRef="#br0" timeOffset="44340">13548 9956 18285,'-1'-6'2862,"1"1"34,0 5-2868,-6-50-5,4 38-18,-3-39-4245,5 51 5366,0 0-166,-2-2-949,1 0 12,-2-1 50,1-1-17,0 2-22,0 0 3313,2 2-3403,-1 2 45,0 5 22,-1 4-17,0 8 23,-1 5-23,-1 11 1,0 4 10,-1 13-320,1-7 0,0 1 315,0 11-956,3 4 939,0-1 0,3 1 11,3-3-2879,6-3 2868,2-5 12,3-5-636,0-5 647,-1-6 317,-1-5-317,-1-2 16,-5-12 687,-2-1-625,-5-11 3012,0-5-3051,-1-3 1085,0-6-1136,0-7 1,0-5-29,0-25 31,0 16 0,0-2-335,0-1 0,0 0 340,0-3 1,0-1 5,0-5 1,0 1 10,0 9 1,0 0-624,1-11 1,-1 2 625,0-15-5,0 2-28,0 4 39,1 3-17,1 6 0,1 4 1,2 5-18,2 4-5,2 5-6,2 4 6,1 3-6,2 4 0,3 2 17,1 4 573,2 2-595,2 4 1322,2 0-1328,1 6 11,13 10 0,-8 2-8,-3 2 0,-1 3-3,12 22 0,-4 2-1338,-15 13 1355,-23-24-6,-13 8-22,-13-16-80,-13-1-144,-10-1-1006,6-9 1,-3 0 1268,5-2 0,1-2 0,4 0 0,3-2 0,-7 2 0</inkml:trace>
  <inkml:trace contextRef="#ctx0" brushRef="#br0" timeOffset="50292">2049 12683 10444,'-19'-51'620,"1"1"0,1 2 0,2 5-609,4 4-1416,-2 3 1405,1 11 471,-1-1-431,-1-1 235,-1-2-242,-1-3 18,-8-24-241,5 10 209,3 2 1,1-2 240,-3-12-238,7 18 1,1-1-1381,2-4 0,0 0 1397,3 9 0,1 0 9,-2-12 0,1-1-1025,1-2 1,0 1 1054,2 11 1,-1-1 5,0-11 0,0 0-714,1 14 0,0 1 705,0 0 1,0-1-414,-1-16 1,0-1 387,1 13 0,0 0 269,-1-12 0,0-2-221,1 1 0,0-2-6,0-3 0,1-1-33,0-1 0,0 1 8,1 1 0,0 4 11,0 15 1,1 0 30,1-16 1,1-1 529,0 14 0,0 0-617,1-12 1,1-1 141,2-1 0,-1 2-147,-1 13 0,1-1 2,1-11 1,2-4 13,-1 9 1,0-3 0,1 2-12,-1 5 1,-1 0 0,1 0-9,1-9 1,1-2 0,-1 3 7,1-9 1,-1 5 5,-3 15 0,0 2-15,-1-2 0,1 0 12,-1 0 1,1 0 374,-1-1 0,0 0-358,1 0 0,-1-1 14,1 2 0,0-3 117,4-17 1,0-1-71,-3 17 1,1-2 18,0 4 0,1-6 0,0 0 0,0 5-83,0-3 0,0 1-19,1 0 1,0-3 0,-1 2-113,3-7 1,-1 1 130,1-4 0,0-1 119,0 0 1,0 0-145,1 2 0,-1 3 8,-2 14 1,0 2-6,0-2 0,1 0-559,0 0 1,1-1 588,0 1 1,1-3 36,0 3 0,1-2 0,0 1-124,2-7 1,1 0 87,-2 7 1,0-1 0,0 2 23,3-4 1,-1 3-3,0 0 0,1 1-11,0 0 0,0 0-11,0 2 0,0 0-12,0 1 0,0 0-11,0 1 1,0 1-475,-1 1 1,1 0 470,7-14 1,1-1-15,-7 12 0,0 0 117,6-11 0,-1 1-120,-6 13 1,-1 2-1,-1 1 1,2-2-3,6-12 0,3-3 8,0-3 0,1-1 231,0 1 0,0-1-220,-5 9 0,1-1 1,-2 3-1,0 3 1,-1 2-4,6-12 1,1 0 27,1 2 1,0 2-23,-8 12 0,1-1 11,12-18 1,3-1-32,-5 8 1,-1 2-9,-4 6 1,-1 1-1,1-1 0,-2 2-215,6-7 179,-9 13 1045,3-7-1180,-10 15-210,4-6-1095,-4 8 1479,7-7 0,-17 20 0,-1 1 0</inkml:trace>
  <inkml:trace contextRef="#ctx0" brushRef="#br0" timeOffset="51492">863 7664 8693,'6'-57'1406,"0"-1"1,0 4 0,-1 3-721,-2 16 0,-1 1 493,1-26 156,-3 21 0,-2 2-74,-7-11 711,-4-6-1803,-4 36-49,6 16-334,2 10 388,4 11-158,-5 37-74,0-2-829,1 6 0,0 3 799,2-17 0,1-1-537,0-3 1,0 2-1,1-1 543,-1 9 0,1-2-228,-1 3 0,0 0-277,0 1 1,0 0-966,0-2 0,-1 1 1057,1-4 1,-1 0-39,-4 11 1,-1-1-1,3-19 0,-1-2 378,-1 6 0,-3-3 477,-14 4-898,-4-20 201,-1-8 1482,1-22-1438,9-13 264,2-11 0,-2-8 397,-4-8 1,1-2 113,1 1 0,1 0-173,0-2 1,3 4 334,3-2 1108,2 3-1120,5 1-479,3 4 333,4 2-2340,1 3 2172,2 4-386,3 3 268,1 4-18,3 1 265,25-10-275,-8 12-782,21-8 760,-13 18-22,5 4 1388,28 4-1416,-24 6 0,1 2-34,2-2 0,0 2 0,4 3 0,-3 1-17,-8-3 0,-2 0 11,1 1 1,0 0-4,1 0 1,0 0-6,-1 0 0,0-1-789,0 1 0,0-1 775,-1 0 0,-1-1 408,-1 0 1,-1 0-482,27 6-100,-3 0-197,-5-2-772,-3 0 1142,4-1 0,-25-4 0,-1-2 0</inkml:trace>
  <inkml:trace contextRef="#ctx0" brushRef="#br0" timeOffset="60166">14190 13479 21034,'-11'-58'620,"0"0"0,1 6 0,3 10-2261,6 19 1747,1 8 320,0 6-544,1 5 45,5 15 85,1 3-24,6 16-10,0 5-263,-4 0 0,-1 2 229,-2-5 0,-1 1-28,2 12 0,-2 4-205,-2 7 1,-2 0 22,0-11 0,0-1-112,-1 16 0,0-2-132,0-18 0,0-1-762,0-2 0,1 0 110,0-2 0,1-1-566,0-2 0,2-1 1728,1 2 0,0-2 0,1 2 0,0-3 0</inkml:trace>
  <inkml:trace contextRef="#ctx0" brushRef="#br0" timeOffset="60351">14054 13970 4403,'-10'-56'1282,"-1"1"1,5 9 0,0 0-1,2 1-378,3-12 1,4 2-709,-1-1 0,2 1 384,4 7 0,2 4-429,9-16-72,4 4-46,3 2-455,4 4 332,3 4 1185,5 4-1437,-9 15 0,2 2-252,17-11 193,-16 14 1,0 3-748,12 2-555,-2 8-1271,-5 6-2862,-7 9 5836,-9 2 0,-9-2 0,-7-1 0</inkml:trace>
  <inkml:trace contextRef="#ctx0" brushRef="#br0" timeOffset="60847">14096 13825 14076,'33'-31'-254,"1"-1"1,-1 1 0,12-5 0,2 0 0,-5 8-1693,-13 13 0,0 3 1761,17-9 0,1 0-162,5-3 1160,3 0-1116,-3-1 1,0 0 257,-19 8 1,0 0 27,18-9 0,-2 0 51,-2-3 66,-6 1 119,-6 1 1741,2-6-1181,-15 11 67,0-5 1167,-17 8-226,-12 0 1917,0 5-2847,-11 2-3453,8 10 2713,-3 1-150,4 3 45,-2 2 4,-6 12-27,1 1 0,-5 10-6,6-2 17,0 3-22,0 4 5,1 0-2229,0 2 2207,0 0 638,3-3-644,0-2-304,2 6 315,3-12 1,2 2 27,3-14 2467,3-4-2332,2-4 2304,3-1-2220,4-5 112,13-13-190,-1-1-2634,11-13 2650,-6 5 157,15-18-542,0 1 391,-2 0 11,-9 8 39,-17 16 12,-3 5 10,-5 4-33,-3 4-95,-2 3-414,-2 1 3383,-2 9-3075,0 0 778,-1 8-1014,-2 10-11,3-5-123,-1 8-903,5 2 164,2-9-790,4 8 1904,14-4 0,-13-14 0,7 3 0</inkml:trace>
  <inkml:trace contextRef="#ctx0" brushRef="#br0" timeOffset="61065">15772 12958 18438,'-44'-12'18,"0"1"1,3 0 0,7 8 1539,10 25-1558,-10 19-17,11-6-5,-6 13-6,14-13 716,4 1-772,3 0-56,3 0-75,8 15-1067,11 1 335,3-2-115,10-9-797,-2-18-1199,6-4-6773,-3-5 9736,-1-4 0,-13-5 1,-6-3-1</inkml:trace>
  <inkml:trace contextRef="#ctx0" brushRef="#br0" timeOffset="61441">16104 13156 12242,'0'-7'8407,"0"2"-7769,0 5 1054,0 0-1680,-54-44-947,38 37 927,-14-16 0,3 8-15,23 26 217,2 2-245,2 7 6,8-1 34,1 0 6,8-3 10,-2-9 18,3-2-12,3-2 11,0-2 6,3-4 0,-1-3 17,1-5 707,-1-2-556,8-12-50,-9 6 363,11-32-318,-20 22-3197,4-26 3208,-14 31-2264,0-5 2270,-3 14-18,-2 2-21,0 3-57,-4 2-40,-1 0 2236,-2 4-2302,-1 2 3391,-2 0-3408,-10 7 5,2 2 1,-7 6-12,5 5-33,-9 17-1,1 8-549,1 4 561,8-1-23,12-13-39,4 1-34,3-1-55,5-1-521,14 14 101,3-13-270,12 8-571,-1-18-1366,4-3 2015,8-4 1,-21-7-1,1-3 1</inkml:trace>
  <inkml:trace contextRef="#ctx0" brushRef="#br0" timeOffset="61898">16629 12528 19921,'-3'-7'2728,"1"2"-2179,2 5-124,0 0-413,0 21 4,3 1-10,2 23 2,-1-12 1,1 0-9,2 21 11,-4-8 0,-1 1-2419,-1 8 2405,-1-20 1,0-2-4,-2 9-131,-1-5 143,0-5-12,-1-7 12,1-3-29,0-5 23,1-5 17,1-3 56,0-4 67,1-3 1864,0-1-1903,0-9 770,0-2-804,1-10 0,2-2 17,3-2 12,1-5-12,3-1-12,2-1-4,3 0-29,2 2 11,1 3-331,2 3 309,-1 4-5,0 2-1,6-1-22,-5 6 0,5 1-22,-7 8 5,0 1-6,2 4-5,0 3-5,2 5-12,0 4 337,0 6-342,0 3-12,-2 4-759,-5 2 754,-6 1-12,-6 2 51,-10 0 17,-7-2 11,-12-3-316,-7-2 316,-7-3-20,7-9 0,-1-1-2129,-20 4 2076,18-8 0,0-1-128,-12-3-470,4-2 190,6-4-398,8-3-694,7-4-3328,9-3-4930,6-1 9553,5 1 1,3 6 0,0 1-1</inkml:trace>
  <inkml:trace contextRef="#ctx0" brushRef="#br0" timeOffset="62591">17450 12590 22615,'-44'16'132,"0"-1"1,3-1 0,5 2-55,-2 19-2585,3 5 2501,2 1-11,11-1 1,13-15-7,3 0 774,4-2-767,4 0-24,10 5 18,2-8 11,9 4 11,-2-12 16,2-2-5,3-4-5,2-3 0,0-2-96,13-7 112,-11 0 1310,6-7-1170,-8-7-56,-10 3 34,1-7 0,-11 4 118,-5-11-152,-2 7-5,-5-8-6,-2 11-16,-2 1-12,-1 1-5,-1 1 5,1 2 457,-1 2-356,-3-2 0,2 2-89,1 2 79,4 6-130,4 3-39,1 2-179,1 0 145,8 1 45,2 0 6,9 0-1,2-2 1,4 1-6,3-3 5,1 1 1,-1-3 5,8-1-3408,-11 1 3402,5-1-180,-15 2 181,-1 0-6,-3 2 11,-2 0-11,-4 2 5,-1 1 3298,-2 0-3314,-2 0 303,-2 3-280,-2 3 21,-3 6-27,-4 4-1,-2 2 1,-2 3-6,-1 1-6,-1 2 1,2 1-6,2 0-1,3 0 7,3-1-6,3 0-12,4 6 12,5-8 5,4 3 6,3-9-16,3-4 16,2-1-6,1-2-3386,1-4 3403,1-2-66,0-2 66,0-3-2250,-1-3 2256,-2-3 39,8-12-11,-8 2 22,5-8 11,-8 3 12,-2-2 2356,0-15-2227,-4-4 44,-2-7-128,-9 14 26,-4 11-88,-4 13-11,-4 1-12,-13 1-50,3 4-11,-10 1-17,9 4-39,1 2-247,-5 3 6,9 2-191,-2 2-257,14 1-375,3-1-852,3 2-2571,6-2-4262,2-1 8816,2-1 0,-2-3 0,-1-1 0</inkml:trace>
  <inkml:trace contextRef="#ctx0" brushRef="#br0" timeOffset="62801">18159 12241 24939,'-7'47'-30,"-1"0"0,2-10 1,1 0-47,4-4 1,1-1-200,1 15-240,2-15 0,1 0-342,4 16-426,5 9-890,-3-23-1838,0-4 4011,-1-3 0,-4-13 0,-1-2 0</inkml:trace>
  <inkml:trace contextRef="#ctx0" brushRef="#br0" timeOffset="63058">18431 12443 19131,'8'-41'401,"1"-1"1,-1 2 0,-6 12 806,-12 24-1180,-7 1-11,5 7 414,-7 5-414,4 5 5,-4 5 12,-1 4 5,-3 4 22,-1 2 18,-1 2 16,1-1-1121,2 0 1217,1-2 774,-4 8-797,8-12-39,-4 6-39,9-13-40,2-3-22,2 1-17,4-6 34,5 2 1515,20-7-1572,30-1-83,8-4-396,-18-1 1,0 0 302,-5-2 1,-1 0-1127,2-1 0,1 1 748,1-1 0,1 1-750,-2-1 0,2 1 1316,3-1 0,-2 0 0,4 0 0,-4 1 0</inkml:trace>
  <inkml:trace contextRef="#ctx0" brushRef="#br0" timeOffset="65149">16895 3648 16454,'-47'10'914,"0"1"0,5-2 0,9-1 661,22-2 312,6-3-1233,3 0-232,1-1-492,4 0-1343,35 1 2224,-6-3-632,0 0 0,2-2-2214,21-5 1930,-24 2 1,2 0-753,4-1 1,1-1 916,4 0 0,1 0-22,1 0 0,4-1 98,-3 1 1,5-1 0,2 0-1,-5 1-107,15-3 0,0 1 81,-15 2 1,5-1-1,-1 1 1,-6 1-336,5-1 1,-4 1 150,0 1 0,-1-1-434,-2 2 1,-2 0-300,-2 0 0,-2 1-807,-3 1 0,-2 0-5187,20-1 6737,-14 2 1,-19 0 0,-9 1 0</inkml:trace>
  <inkml:trace contextRef="#ctx0" brushRef="#br0" timeOffset="66443">17495 3621 18085,'-1'-4'-1097,"1"0"755,0 4 2238,24 31-2194,-15-11-1903,19 28 2096,-21-16 468,1 23-371,-3-8 209,-3-16 0,-1 3 35,-1 4 1,-1 0-761,-2 23 768,0-21 0,0 2 100,-3 2 0,0 0 13,1-10 1,0 1-497,-1 11 1,0 2 365,2 2 1,0-2-106,1-9 1,1 0-49,0 5 0,1 4 0,-1-3-46,2-5 0,0 2 10,1 17 0,1 7 0,1-5-846,-1-10 1,1-1 727,0 2 1,1 4 0,0-5-102,0-6 1,0-1 83,0-3 1,1 3 0,-1-2-674,1 8 1,1 0 675,-2-7 1,1 1 0,-1-2-17,0 5 1,1-2-321,-1 2 1,0 0 439,0 1 0,0 0-19,-1-1 1,0 3 60,0-4 0,-1 3 1,0-1-42,0 7 0,0-1-3,-1-6 1,1 1 0,-1-2 15,0 4 0,-1-2 11,1 1 0,-1 2-3,0-1 1,0 1 6,0 0 0,0 3 35,0-5 1,0 3 0,0-2-5,1 9 0,0 0-36,0-9 0,0 2 0,0-3-326,1 5 0,0-3 321,1 1 1,-1 1-1,2 0 1,-1 0 487,0 1 0,0-1-488,1 1 1,0 0-223,-1-1 1,1 0 211,-1 0 1,1-1 3,-1-1 1,0 2 15,-1-5 1,0 3-1,0-1-2,1 7 1,-1 1-2,-1-9 1,0 3-1,0-4 21,0 5 0,-1-3-503,0 0 1,0 2 502,-1-7 0,0 3 0,0 0-12,-1 1 0,0 0 1,1 2 183,-1-5 0,0 2 0,0 0 0,1-3-202,-1 4 0,0-2 1,0-1-94,1-1 0,0-2 1,1-2 85,-1 3 0,1-3-33,1-1 0,0 2-2,2 15 1,0 1-91,0-15 0,1 0 67,1 13 0,0-2-2,-1-15 0,0-3-4,0 0 1,0 1 6,1-1 1,-2-1 89,1 1 0,-1 0-40,1 13 0,0 1-7,-2-13 1,0 0-3,0 9 0,0 0 6,-1-4 0,-1 1 2,-1 11 1,-1 1 1,1-10 0,0 0-189,-1 5 0,-1-4 212,1 2-16,2-16 0,0-1-3,-1 17-8,1 11 6,1-22-29,1-1 19,1-3 1429,0-1-1453,1 8-5,-1-11 483,0 6-466,-1-2-4,-1-11 10,0 7 2009,-1-6-1993,0-7-7,-1 3 3334,0-5-3510,-1-6-102,1 2-2435,0-2-1244,1-4 3928,0 1 0,0-5 1,0 0-1</inkml:trace>
  <inkml:trace contextRef="#ctx0" brushRef="#br0" timeOffset="66962">17579 11787 11450,'-53'6'354,"0"-1"0,3 1 0,7-1 31,5 1 23,2 0 395,-11 3-450,16-3 2104,-4 0-2174,21-3-87,6-1 766,4-2-779,3 1 636,7-1-504,1 0 57,9 0-62,5-2-1824,7-1 1748,10-2-2,7-2-410,10-2 210,-11 1 0,4 0 32,7-1 1,2-2-497,-9 2 0,3 0 0,-2-1 475,10-1 0,0 0 3,-12 2 0,1 0 1,-5 0 1,-5 2 0,-2 0-5,10-2 0,-2 0 45,8-1 48,5-3-977,-21 5 983,0-1 2261,-22 5-2182,-8 3 60,-5 1-344,-8 0-155,-7 0-29,-9 2 100,-11 1 38,-1 2 1,-5 2-91,-10 0 1,-3 1 191,-1 1 0,-1 1 19,-2-1 0,-2 1 32,10-2 1,-2 0 0,4 0-4,2-1 0,0 1-16,2-1 1,-2 0 0,1 0-340,-6 3 0,5-1 335,-12 2-11,17-2 0,0 0 19,-2 2-21,14-3-338,-2 2 255,18-6 1572,4-1-1831,4-1 2033,12-1-1330,38-5-344,0-2 107,-7 0 1,3 0-135,-8-1 0,-1 1-2,5-1-1,1-1-8,2 1 1,1-1-20,1 0 1,0 1-34,0-1 0,1 1-249,16-3 1,0 0-198,-17 3 1,0 0-1061,10-2 1,-3 0-6866,4-1 8435,-13 3 1,-20 3-1,-11 2 1</inkml:trace>
  <inkml:trace contextRef="#ctx0" brushRef="#br0" timeOffset="67765">15666 3893 20992,'4'-52'243,"1"-1"1,-1 4-1,1 4 226,3-7 294,0 2-786,-2 18 1,0 0 635,2-14 364,0-10-451,-4 23 10,-1 3 23,-1 5-83,-1 5-164,1 5-143,-2 4-412,1 4 738,-1 4-842,1 3 437,-1 5-247,0 8-3363,-2 8 3470,-2 8-2242,-4 11 2495,-2 6-431,0-6 0,-1 4 321,0 1 1,-1 3-828,0 9 1,0-1 834,4-13 1,1-2-27,4-8 0,0-3 726,3 3-886,1-5 1760,0-2-1118,1-11-444,0-3 668,-2-14-297,0-6-561,0-8 3042,0-22-2892,1-16 18,-1-3 41,0 25 1,1 0 31,-1-18-32,0-4-595,0 0-2157,0 1 2642,0 5 17,0 2 46,-1-5 5,-1 8-103,1 6 4,-3 14-135,3 14-37,-1 5-276,1 2 864,1 2-37,0 5-332,0 5-47,0 8 2804,2 7-3118,0 7-654,3 8-415,0 7-3231,3 7 4514,-3-21 1,-1-1 0,2 3-1,-1 0 1</inkml:trace>
  <inkml:trace contextRef="#ctx0" brushRef="#br0" timeOffset="68771">16529 11592 21760,'-35'-33'-470,"1"10"379,10 36 438,-1 2-138,-1 0-58,-14 7-48,9-5-7,-9 4-217,12-8 384,1-3-13,2-2-160,3-3 34,3-3 16,3-1 17,3-2-69,4-2 54,2-4-278,4 0 21,1-2 16,2 4 30,0 2 4,0 1-363,0 1 414,0 11 40,1-1 78,-1 11-6,1-4-20,0 4-32,-1 13-30,-2-7 9,0 11 1,0-9 25,-4 11 9,3-11-12,-2 8 0,3-17-8,0-2-15,1-3-23,0-4-7,1-3-1,0-2 10,0-2 699,0-2-464,3-2 61,-2-1-64,5-2-46,-2-2-34,9-8-16,-1 3 4,7-4-3370,0 5 3368,3 1-735,3 1 593,4 1-2103,2 2 2095,3 2-42,1 1-25,3 2-21,1 4 1818,1 1-1825,-1 5 9,-1 3-11,-3 1-6,-2 2-131,-6 0 73,-4 3-13,-6 0-17,-6 2 8,-6 3 55,-10 0 59,-7 1 60,-11 1 50,-8 1 33,-7-2 26,-7-1 5,-2-3-63,-2-2-570,5-7 1,0-2-572,-11 1-253,14-3 0,2-3 1346,0-6 0,19 1 0,2-1 0</inkml:trace>
  <inkml:trace contextRef="#ctx0" brushRef="#br0" timeOffset="69019">16479 11564 16994,'1'-3'2376,"1"1"204,-2 2-2263,67-46 1166,-35 27-564,8-8 1,-2 3-1031,-21 15 994,-9 5 666,-7 3-1691,-1 0-454,-4 4-866,-1 1 1526,-6 6 1,6-5 0,-1 1-1</inkml:trace>
  <inkml:trace contextRef="#ctx0" brushRef="#br0" timeOffset="75397">16908 5111 21709,'39'-17'825,"0"-1"0,0 1 0,17-8 0,-4 5 379,-19 12 1,-1 1-1216,2 0 1,-1 0 16,1 1 0,0 0-4,-2 0 1,2 0 53,11 0 1,0-1-78,-11 2 1,-1 1 80,8-1 1,1-1-263,-2 2 0,-2 1-136,20-3 222,-11 4 0,-1 0-147,3 0-33,8 3-103,-27 1-47,-8 0-18,-9 4-510,-6-1 1217,-12 2-1032,-8 1 1372,-14 2-953,-11 1 234,-4 0 0,-10 0 1,3 0 366,7-2 0,-2 0-312,-9 2 1,-5 1 0,6-2 254,12-3 1,4-1 184,-2 0 0,0 1-200,2-2 1,1 0-223,2 0 1,-1-1 76,-7 1 1,1 0-877,-17 1 882,24-2 0,1-1 193,-18 1-26,-4 1-611,9-1 333,3 0 1959,26-4-1994,2 1 1844,7 0-1918,2-1 94,4 0 118,17-2 68,2-2 54,22-3-34,6-4-306,12-1 253,-4 2 1,3-1-1126,-11 3 1,1 0 1082,-4 1 1,2 0 0,-2 1 47,6-1 0,-3 1-1199,1 0 1,-1 1 1087,-2-1 1,-1 2-40,7-1 0,-1 0-596,14 0 601,-28 3 1,-5 1-69,-10 0 514,-10 1-494,-16 2 1818,-13 2-1686,-11 2 1,-4 2 656,3-2 0,-2 1-609,-14 3 1,-2 0 8,6-1 1,1-1-390,-1 0 0,-3 0 390,1 1 1,-4-1-1,3 0 32,-8 2 1,0-1-100,7-1 1,-1 0-1,2-1 27,-1 0 0,2-1 8,1 0 0,2-1 5,3-1 1,1 0-4,5-1 1,2-1 17,-22 1 6,14-1 33,8-2-79,16 0-33,3 0 120,17-1 364,6-3-28,12-2-3,11-4 1295,11-1-1295,12-4-160,-23 7 1,1 0-79,3 0 0,4 0-121,1-1 1,4 1 0,-1 0-1319,9-1 1,0 0 1074,-5 2 0,2-1 0,-2 1-469,4 1 1,-2 1 189,7 0 0,-3 1 0,3 0 0,-4 1 0</inkml:trace>
  <inkml:trace contextRef="#ctx0" brushRef="#br0" timeOffset="78522">19067 4981 21462,'13'-42'147,"0"-1"0,-1 5 0,-2 9-4098,-7 20 3878,-1 5 1223,-1 2-1137,-1 13-331,0 2 103,0 14-241,-3 1 273,-2 8-1213,-3 4 1162,0 5-1225,0 1 1254,4 1 1795,0 16-1555,6-19-67,4 10-98,3-24-121,4-4-155,0-6 149,2-6 2462,1-5-2059,0-5 3746,10-10-3190,-4-3 169,7-11 78,-7-2 275,-1-6-833,0-2 460,-2-3-370,3-15-342,-8 12-317,1-9 31,-8 9-194,-3 14-110,-2-4-249,-2 19-37,-1 2 256,0 7 1141,-2 5-756,-2 4 32,0 3 34,-1 13-38,3-7 23,0 8 23,6-10-43,4-1-496,5-1 207,4-3-3257,4-1 3668,3-1-126,3-2 397,2-1 40,17-2 316,-11-3 169,10-1-41,-16-5 3225,-4-1-3379,-4-4 117,-3-3-120,-5-2-288,-3-2-314,-5-2-304,-3-2 304,-11-13-916,0 6-3333,-8-7 3054,2 11 120,1 2 266,1 2 186,2 3 221,3 1 73,3 3 196,2 2 42,3 2 72,3 2 265,4 1 450,4 2-283,6 1-1612,17 5-483,-5 1 1224,15 6 1,-26-6-1,0 2 1</inkml:trace>
  <inkml:trace contextRef="#ctx0" brushRef="#br0" timeOffset="79238">20094 5107 24856,'3'5'-2427,"-1"-1"-1103,-2-4 4689,23-15 1336,-9 5-1750,31-22 449,-21 13-811,21-18-341,-17 12 956,7-8-29,-16 8-964,-3-1-301,-7 2 3201,-2 2-3371,-5 2-132,-5 3-196,-6 3-117,-6 4 379,-7 2 348,-5 4 365,-20 4 174,11 4 388,-12 5-48,9 9 377,13-2 50,-4 9-496,13 4-543,7 8-355,2 2-186,9 1-292,5-9-691,13 15 37,2-11 104,11 10-1100,-1-19 0,2-3 1759,11 6-109,-8-7 0,1-3 414,7-4-19,-1-5 412,2-5-466,0-5 581,0-7 26,0-4 41,-2-7 304,-3-4 99,-2-4-80,-5-3-157,-11-3 0,-2-3-170,2-11-185,-7 8 1,-3 1-115,-6-5 647,-2 1-950,-2 2 18,-2 3 338,1 5 274,-3-5-1641,-2 13 1233,-2-3 2457,-4 11-2455,1 3-41,2 3-49,2 6 217,4 7 128,1 13-47,0 2 66,0 13-2201,0-1 2332,0 6-963,0 4 735,-1-7 0,0 0-1351,-1 21 1235,0-18 1,1-1 35,-1 13 1042,1 13-1060,0-20 1747,3 5-1775,0-24 19,2-7-75,0-5 1217,-2-4-1160,1-4 3412,-1-2-2992,1-2 597,1-4 158,0-3-657,3-4 116,0-5 22,3-2 18,1-3-155,2-1-160,24-20-546,-10 16-10,19-13 567,-16 24 115,1 3 103,-2 3-108,-3 5-89,-3 2-111,10 13-399,-13 0-149,6 9-189,-14-1-416,-3 2-3481,2 15 3465,-5-7-1902,0 11 2140,-5-10-1156,-4-1 1714,-4-1 140,-5-2-158,-36 9 1391,13-14-1400,5-5 0,-1-3-2420,-8-3 2774,-5-2 1,20-4 0,2-1 0</inkml:trace>
  <inkml:trace contextRef="#ctx0" brushRef="#br0" timeOffset="79994">21764 5003 16795,'2'-6'5007,"0"2"-3577,-2 4-798,-2-63-2113,-3 43 1345,3-15 0,-4 4-72,-5 24 267,-2 2 85,-2 2 0,-1 1 69,-1 2-211,-9 6 593,7 1 110,-5 7-18,12 1-391,2 3-243,4 3-186,2 14 689,7-5-1017,5 10-230,6-9-151,6 0-3271,15 14 3619,-5-12 335,-3-6 0,0 0-32,4 3 160,10 8 95,-15-15 56,-2-1 92,2 2-71,-10-7-81,0 1-70,-12-8-174,-2-2 3466,-7-2-2909,-4-1 245,-9-1-66,-6 0-2442,-8-2 2379,-6 0-2593,-5-2 2725,-5 0-109,-1 0-507,-1 0-259,2 0-592,4-2 776,5 0-5,7-2-162,8 0-416,8 0-964,8-1-745,5-1 2373,11-1 0,-5 3 1,4 0-1</inkml:trace>
  <inkml:trace contextRef="#ctx0" brushRef="#br0" timeOffset="80185">22217 5055 30384,'-24'46'-498,"1"0"1,1 4-1,5-6-460,14-10-335,0 10 246,4-14-173,3-2 57,1-2-1187,2-1-4277,1-2 6376,1 1 1,-4-12 0,-1 0 0</inkml:trace>
  <inkml:trace contextRef="#ctx0" brushRef="#br0" timeOffset="80336">22343 4946 12732,'0'0'0</inkml:trace>
  <inkml:trace contextRef="#ctx0" brushRef="#br0" timeOffset="80596">22769 4758 31709,'-3'38'-1046,"-1"0"0,1-1 1,3-2-294,11 13-4660,2 2 5148,3 2 160,2 2 834,-4-17 0,0 1-956,8 20-585,-8-22 0,0-1 103,1 9-81,-3-3-2332,-2 7 1593,-5-15 380,-1 3 1820,-6-16 1,1-11 0,-1-1 0</inkml:trace>
  <inkml:trace contextRef="#ctx0" brushRef="#br0" timeOffset="81052">22634 5207 28806,'42'-40'-24,"-1"0"0,-2 3 0,0 8 314,13 20-1980,3 1 1814,1-1-73,1 1-34,-2-2-18,-1 1 20,-18 2 1,-2 0 157,17-3-136,7-2 195,-21 4-343,-15 4 524,-4 0-31,-37 16-239,2-2 66,-20 11 121,10-5 95,-14 16-458,18-12 871,-7 12-1054,23-19 185,3 0-632,2-2-147,4-2-266,1-1-163,5 0 547,6-2 377,4-2 265,5-2 680,5 0-4,3-3 244,18-7 137,-13-1 502,10-8-205,-10-9-680,-13 3-3651,3-10 2974,-16 7-335,-4-1-198,-3 1-272,-4 1-208,-5 3-538,-4 2 455,-5 3-1602,-3 3 2395,-4 3 2205,-3 4-1406,-2 3 267,-1 2 223,0 2 166,1 3 187,0 2-8,3 4-253,-5 11-428,8-2-275,-3 10-630,12 14 0,4 4-368,5 0 221,-1 3 0,6-1-743,19-11-426,6-1-261,10 0 6,5-4-964,8-1 2809,-19-15 1,-3-3 0,-9-2-1,-4-4 1</inkml:trace>
  <inkml:trace contextRef="#ctx0" brushRef="#br0" timeOffset="82378">17126 7269 18549,'-48'2'566,"1"1"1,4 0-1,9-1 2202,19-1-2550,4 1 1496,3 0-1480,1 0 1023,1 0-1150,3-1 3458,2 0-3193,5 0-198,5-1 12,10 0-152,12 0-79,11-4-1183,15-2 1168,-24 2 1,3-2-27,22-2 0,9-1 79,-22 4 0,4-1 0,1 0 0,-2 1-948,6-2 0,-2 1 0,1-1 1019,9 0 0,2 1 0,-8 0-9,-12 2 1,-6 0-164,-1 1 0,-2-1 125,23-2 22,-14 1-42,-14 0 27,-14 3-7,-9-1 183,-15 2-518,-9 1 41,-39 3 182,2 2-62,-3 1 0,-3 2 147,19-3 1,1 1 721,-16 2 0,-1 0-723,14-1 1,1-1-109,-2 1 1,-2 0 235,2 0 0,-3 0 1,3 1 19,-8 0 1,-2 1-53,-3 0 0,-4 2 1,6-2-6,6 0 0,2 0-22,1 0 1,-4 1 0,6 0 49,9-2 0,3 1-110,-15 5 1,6 2 488,19 0-228,6 2-505,62-12-228,1-8 105,8-4 1,4-2 79,-18 1 1,2-1-344,9-1 0,6-2 1,-4 1 322,-1-1 0,-1 1 16,-5 1 0,2-1 0,-3 1-880,5-1 1,-2 0 1126,0 0 1,0 0-167,-2 1 0,-1-1 221,-1 1 0,-2-1-24,-1 1 0,-1 1-154,-3-1 0,-1 1 133,-3 1 1,-2-1-59,25-4 18,-11 1 459,-11 3 1534,-12 1-1023,-10 2 10,-10 2 1735,-13 2-2489,-10 0-372,-40 7-383,2 1-99,17-2 0,-4 2 761,-15 4 0,3 0 0,5-2 0,13-1 0,-1 0 0</inkml:trace>
  <inkml:trace contextRef="#ctx0" brushRef="#br0" timeOffset="83497">15416 5258 29320,'50'-34'1149,"0"1"0,-3 1 0,-7 10-1149,-6 21 0,-2 3 0,0 2-228,-2 3-131,7 10-543,-11-2-190,3 8-955,-16-3-3299,-7 16 4210,-10-7 486,-23 26 842,-3-21-164,6-11 0,-2-2 1389,-19 9 355,-4-2-670,16-9 1,0-1 1558,-15 6-641,-6 5-583,24-12-1437,15-7 0,3-1 0,15-7 0,6-1 0,23-5 0,18-6 0,-11 2 0,1-1-241,-4 1 1,-1 0-166,3 0 0,-2 1-603,19-3-537,0 2 562,2 0 1044,-24 5 0,-2 0 1,2-1-1,-1 1 0</inkml:trace>
  <inkml:trace contextRef="#ctx0" brushRef="#br0" timeOffset="84245">15176 7531 23248,'-5'-2'723,"0"0"1750,5 2-1535,8-40-1412,5 26 986,10-33-842,5 36 867,2 1-415,2 0 489,2 2-703,2 2-14,3 3 570,3 1-643,0 3 232,2 4-626,-1 4-169,16 14-140,-18-2 337,-11-1 1,-4 3-578,-6 7-77,-2 10 48,-21-10 581,-8-1 370,-10 0 357,-9-2 443,-8-2 320,-5-2 372,-4-2-104,12-8 1,0-1 820,-18 5-2106,4-6 0,1-1 1246,11-4-331,-17 1-363,48-7-333,3-2-425,1 1-1422,2-2 1084,3 0 487,3 0 462,13-4-125,0 3-44,11-1 72,-3 3 454,4 1 2742,4 2-3407,3 3 0,3 3 0,4 4-172,0 3-529,2 3 305,-15-3 1,-1 1-500,15 9 27,6 8-170,-23 4-192,-15-8-141,-8 9 289,-36 2 1264,-4-8-10,6-11 0,-4 1-914,-11 1 0,-2-1 925,4-2 1,1-2-1,3-1 1,4-1 0,-7 1-1</inkml:trace>
  <inkml:trace contextRef="#ctx0" brushRef="#br0" timeOffset="85003">17362 9567 14764,'55'-9'233,"-1"-1"0,-3 2 1,-2 0-134,-14 2 0,-2 0-860,2 1 0,-1 0 885,-1 0 1,0 1 30,-1-1 1,0 1 200,27-3 2,-6 1-87,-8 1-2887,-9 2 3306,-11 1-39,-12 1 900,-10 0-1192,-15 1-401,-11 3 102,-15 2-666,-12 4 710,-11 1-38,28-4 1,-2 1-333,-3 0 1,-1 0 349,-1 1 1,0-1-43,-2 2 1,-1-1 100,0 0 1,0 0-8,1 0 1,-2 0 306,-16 2 0,1-1-170,16-2 1,0 0 7,-11 1 0,3-1 188,-10 2-282,8-2 98,7-2-83,8 0-14,8-3 31,6 0-5,7-1-41,6 0 502,5-1-686,7 0 1512,37-8-1315,-2 1 1126,-1-1 0,3 0-1228,-5 1 0,0 1-8,5-2 1,1 0-3,4-1 1,2 1 11,2-2 0,1 2-1222,2-1 0,1 0 1208,0 1 0,1 0-101,0 0 1,0 2-2,-2-1 1,1 1-13,-2 1 0,-1-1-9,-2 2 1,-1 0-9,-3 0 0,-2 1-590,-3 0 0,-1 1 383,23-1-266,-12 1 25,-15 2-64,-14 2-142,-14 2-2257,-17 5 3031,-17 3 1,11-5 0,-5 1 0</inkml:trace>
  <inkml:trace contextRef="#ctx0" brushRef="#br0" timeOffset="85767">15343 9775 28924,'21'-37'362,"1"0"1,-1-1 0,9-13 0,-3 6 34,0 9 428,-2 6-48,-5 6-384,-2 3-393,-9 9 0,-2 3 0,-5 7 0,-14 15 0,1-1 0,-12 16 0,3-2 0,-3 5 0,-1 3 0,1 1 0,2 0 0,2 12 0,7-14 0,3 6 0,11-16-1087,4-3-718,6-4-54,6-2 566,2-6 592,4-2 630,2-4 380,2-4 501,2-3 795,1-4 692,3-5-502,1-2-1795,15-11 0,-13 7 0,9-8 0,-19 10 0,-4 2 0,-5 2 0,-3 3 0,-4 3 0,-2 3 0,-5 3 0,0 2 0,-3 4 0,1 4 0,1 4 0,0 5-337,2 17-1836,0-5 3769,1 13-4760,-1-7 1101,0 3 1350,1 3-1539,1 3-7579,0-4 9228,1-4 0,-5-18 0,0-7 0</inkml:trace>
  <inkml:trace contextRef="#ctx0" brushRef="#br0" timeOffset="87302">19097 7358 16772,'21'-38'1448,"0"0"0,0 0 0,7-15 1,-6 3-828,-6-7-2045,-12-4 1498,-9 31-198,-5-5-7,-16 12 177,4 10 115,-12 0-137,6 10 231,-3 4-8,-3 5 835,-2 6-152,-1 6 189,-2 5-653,11-2 0,0 1-566,-15 14 354,16-12 0,2 0 1068,-5 10-1265,3 10-265,13-13 640,4 7-1087,15-17-160,5-3-277,7-5 1398,4-4-755,5-4 252,2-3 236,4-7 286,2-5 214,5-6 522,3-7-1896,4-5 1751,0-5-244,2-4-224,-2-6-319,-25 20 1,0-1-356,-2-1 1,-1-3 145,5-13 1,-3-1-134,-5 9 0,-3 0-37,4-9 0,-2-2 3,-7 3 0,-2 2-360,2-19 309,-4 22 1,-2 2-243,-3-5 41,-1 6 94,-1 5 6,-2 6-2,2 4 52,-1 6-34,2 4-15,1 4 1927,1 2-1844,0 9-2358,4 14 2724,-1 6 64,1 13 23,0-2-16,-2-4 0,-1 0 262,0 22-171,0-18 1,0 0 215,0 17-2659,1-1 2418,1 0-55,1-4-1254,3-3 1132,1-5 1442,2-5-1773,9 1-193,-3-13-79,6-2 355,-5-15 2899,14-7-1937,-4-7 320,10-4 157,-7-8 216,0-2 2790,0-4-3498,-7-3 1,-1-2-30,8-18-681,-11 14 0,-3 1 0,-2-3-93,-10 13-404,-2 12-535,-2 3-160,1 3 22,-2 2-5,0 8 946,1 1-60,-1 8 59,1 3 123,0 2 70,1 4-2805,3 0 2996,2 2-1287,5-1 421,2 0-35,2-2 217,3-2 286,2-3 237,2-2 296,1-4 234,0-3 358,0-4 431,-2-2 488,22-25 735,-14-6-820,10-14-227,-20 2-800,-8 9 193,1-1-881,3-10 0,-3 12 0,1-5 0,-5 17 0,-1 3 0,-2 4 0,-1 3 0,0 3 0,-2 3 0,0 2 0,-1 5 0,1 16-462,-1 3-143,1 15-3049,-4-1 3193,-1 6 96,-3-9 1,0 2-125,-6 21 119,2-7 1,1 0-435,1 8 618,3-20 1,3-2-470,5 8-358,7-3-620,7-8-986,7-5-1233,6-9 3877,8-5 0,-17-8 1,1-2-1</inkml:trace>
  <inkml:trace contextRef="#ctx0" brushRef="#br0" timeOffset="88018">20710 6927 31932,'-18'-50'-1120,"-1"0"0,2 2 1,2 14-1169,10 28 1891,0 2 581,3 4 626,1 3-260,-1 4-3538,-4 30 2205,1-7 1623,-4 23 42,1-13-466,-1 3-265,-2 3-1644,0 0 1209,-1-2 169,-4 13 205,4-18-16,-2 7-253,2-14 502,4-13 2771,-2-1-2512,5-12 617,-2-6-254,2-4 492,-4-13-2296,7-2 304,-2-10-2860,8 2 3118,4-4 37,19-18-2359,-1 11 2487,-7 12 0,2 0 767,11-7 996,2 3-242,-1 4 39,1 4-1183,-2 4 884,-1 5 1314,6 3-1963,-11 5-447,5 3-33,-4 14-722,-6 1 1444,7 11-1539,-9-1-978,11 13 471,-7-7-410,7 8 121,-8-14 279,2-1 2433,1-3-1368,1-3 409,2-3 313,0-3 219,0-4-2964,1-3 3295,1-3-1709,2-3 1833,1-3-1476,-1-4 1380,1-4-644,-6-4 1,-1-3 155,6-8-420,-8 4 1,-3-1-132,-4-7-360,-1-2-247,-3 2 10,-2 2-184,-5 4-129,-2 5 140,-3 4-63,-5 3-307,-3 4 1845,-8 4-833,-5 2 374,-3 3 206,-4 3-123,0 3 597,0 4 1185,3 3 121,2 3 9,-1 10-1304,8-3-519,-5 20-446,12-15-400,0 11-252,5-9-834,3-2-254,2 0 81,4-2 115,4-3 2538,13 5-1755,-4-9 2869,7 0-2104,-8-10 572,-1-4 369,-2-3 474,-1-4 782,4-13-798,-4 0-1367,3-10 0,-6 2 0,3-18 0,-3 10 0,9-25 0,-7 27 0,4-6-28,-5 16-275,0 3 241,-2 4 246,-2 4 25,-2 3-209,-3 4 0,0 5 0,-2 5 0,1 6-542,0 5-542,0 5-103,1 3-169,-1 4 8,1 2-1228,0 16-725,4 0 783,1 0-5057,3-12 7486,-2-18 0,-4-9 0,-1-5 1</inkml:trace>
  <inkml:trace contextRef="#ctx0" brushRef="#br0" timeOffset="88695">22254 6910 22569,'2'-6'644,"-1"1"2930,-1 5-2407,-7-16-2655,2 19 2776,-6-10-1236,1 26 197,-8 13-713,3-7 1460,-5 9-555,1-3-825,7-10 1585,-4 9-1953,11-17 1077,1 3-459,5-11-159,6-2 401,1-8 611,6-5-44,-2-4-339,1-3 139,6-16-225,-5 4 213,4-10 287,-6 9-750,1 3-420,7-7-65,1 7 429,-1 2-3317,3 10 3983,-11 10 323,5 2-183,-4 3-212,-1 4-401,1 3-2641,1 4 1830,1 4-166,0 1-460,1 3-360,4 12 124,-6-8 165,4 9 336,-8-12 152,-1-2 2587,-1-2-2130,-1-3 110,0-3 252,0-2 204,0-3 3831,1-2-2761,2-2 390,3-2 644,2-3 396,4-3-2174,12-14-466,-5 3 0,8-11 0,-1-4 0,-8 8 0,7-7 0,-11 13 0,-3 4 0,-2 3 0,-4 3 0,-3 3 0,-5 4 0,-1 3 0,-3 4 0,0 4 0,0 3 0,0 3 0,1 3-1067,1 1-981,3 10-155,2-7 743,9 13 792,-3-17 687,8 3 215,-2-9 426,1-2 251,2-3 294,8-2 443,-7-2 251,4-2-1029,-10-4-870,-3-2 0,4-11 0,-1-7 0,3-11 0,-5 5 0,-1 2 0,-4 12 0,-1 2 0,2 3 0,-5 5 0,0 1 0,-4 5 0,0 3 0,0 2 0,1 6-671,0 2-1090,2 14-1113,6 7-871,0 1-3285,6 0 6785,1-10 0,-9-12 0,2-1 0</inkml:trace>
  <inkml:trace contextRef="#ctx0" brushRef="#br0" timeOffset="88921">23480 6330 11500,'13'26'-2239,"-3"-6"1</inkml:trace>
  <inkml:trace contextRef="#ctx0" brushRef="#br0" timeOffset="89187">24114 6703 28924,'1'-5'-1247,"-1"1"2613,0 4-262,-98-32-2994,48 32 2027,3-6 0,-9 0 1,9 5-2387,-6 22 2470,20-7 0,3 2 408,-1 18-155,15-5-2212,23 21 716,14-19 397,21 9 255,5-13-143,9-3 736,-26-13 1,2 0-489,1-2 1,1-1 50,1-1 0,0-1-182,2-1 0,-1-2-1385,2 0 0,-1-2-2190,-3 0 1,0-1 4144,24 0 0,-27 0 1,-13-1-1</inkml:trace>
  <inkml:trace contextRef="#ctx0" brushRef="#br0" timeOffset="91626">17928 5769 16674,'0'-3'2651,"0"0"-1113,0 3-1048,-14 33-190,8-11-193,-2 8 0,0 2 9,6-1-39,3 8 11,5-16-1127,6-4 1106,6-4-30,4-3 3,5-6 132,6-4 63,4-7-134,6-6 212,-6-6 0,1-3-1508,-7 4 1,1-2 1517,13-9 0,1-1-12,-9 4 1,-1-1-778,3-1 0,2-2 659,1 0 0,1-1-264,1 0 1,2-2 155,-2 4 1,3-2-1,-3 2-26,7-4 1,0 0-43,-9 5 0,2 0 0,-1 1-8,10-6 0,-3 3-29,-15 8 0,-2 1 22,5-3 1,-3 2-253,-2 4-693,-9 6 1162,-12 12-2757,-6 6 2478,-11 13 0,2-10 0,-2 1 0</inkml:trace>
  <inkml:trace contextRef="#ctx0" brushRef="#br0" timeOffset="92309">18251 7719 28454,'-5'30'190,"0"-5"-149,11 25-718,-1-20 183,3 8 248,8-8-4519,-2-12 4232,8 2-135,-2-13 1370,2-4-270,30-12 286,-16-2-432,-6 1 0,0-3 793,7-10-248,-7 1 0,1 0 1049,20-16-1016,-16 12 1,1 0-1334,-8 6 1,0 1 953,1-2 0,1 1-212,1-1 1,0 0 676,1 0 1,0 1-846,0 0 0,0 0-139,-1 2 0,1 0-121,7-3 1,1 1-504,-4 4 0,-1 2-295,-2 1 0,-1 3 770,17 0 0,-33 10 0,-3 1 0</inkml:trace>
  <inkml:trace contextRef="#ctx0" brushRef="#br0" timeOffset="100667">18902 9465 16836,'0'-55'1035,"0"0"1,1 1 0,-1 7-641,2 20 365,2-7-753,-3 24-39,2 0 28,-2 10 10,0 3-26,1 4 44,2 9-5,-1 6 2,3 7-22,-1 6-210,1 4 208,1 4-28,1 3 58,1-1-18,2 0-1537,3-2 1531,2-5-9,2-3 1,2-6 12,0-4-6,-1-5-2792,-2-5 2825,-3-3 186,-4-4-19,-3-4 291,0-2-234,-2-7 975,4-5-1081,-1-7 3377,4-5-3411,0-5 11,1-6 35,6-20-3424,-5 11 3320,5-14 54,-2 7-669,-4 15 840,3-3 3,-7 20 0,-3 4-93,-1 5-110,-1 3 127,0 3 45,1 5 2060,6 8-3478,0 2-1045,3 8-2283,0-3 4266,2 3 1,-7-9 0,-1-1 0</inkml:trace>
  <inkml:trace contextRef="#ctx0" brushRef="#br0" timeOffset="100869">19772 9443 19553,'-5'-6'2611,"1"0"-2527,4 6 1036,0 0-749,-27 47-161,20-14-202,-7-1 0,1-1-38,14 6-320,0-12 59,1 0-1435,3 8-474,-3-9-1691,0 6 2980,-2-11 0,0-9 1,0-1-1</inkml:trace>
  <inkml:trace contextRef="#ctx0" brushRef="#br0" timeOffset="101022">19903 9098 9457,'0'0'0</inkml:trace>
  <inkml:trace contextRef="#ctx0" brushRef="#br0" timeOffset="103014">20092 9739 24700,'41'-43'189,"-1"0"0,-3 3 0,-4 3 64,6-13-5855,-10 8 5605,-10 12 0,-1 0-21,4-19 748,0-3-766,-2-3 16,-7 2 1,0-2-56,-6 21 0,-1 0 477,3-17 1,-2-2-443,-8 10 1,-2 4-1159,-3-9 1147,1 13 1,-2 3 2579,-2 8-2469,-3 2-2330,4 9 2114,0 1-84,5 10 159,1 1 1133,-2 8-948,0 2-7,-6 22-2,2-2 39,-4 16 3370,3-5-3410,0 5-1316,3 5 1164,3 3-126,2 3 2,3 2-52,5 1-177,6-7 0,2 1 225,-4-20 0,1-1-1,7 18 0,1-2-185,6-2-72,0-5-16,3-3-83,0-5-147,2-4-1376,13 0 973,-8-12 164,12-3 333,-13-11 209,17-13 1153,-13 0 229,9-12 1004,-20-2-826,-3-5-126,-3-5-59,-4-4-430,-1-1 94,-3-1-346,-2 0 534,0-15-310,-2 0-587,-2 0-159,-2 7 189,-2 2-297,0 11 56,1-10 144,-1 15 438,0 0-402,0 3-2683,-1 0 2995,0 2 745,0-8-290,-2 3-248,1 0-2458,-2 8 2364,0 11 122,-2 1-371,1 5 1913,0 0-2280,-1 4 183,1 1 381,-2 0 3319,1 3-3353,-4 2-3325,-2 5 3346,-2 5 24,-3 4-88,-1 10 0,-1 3-64,-4 12-382,4-7 0,2 4 117,3-2 0,3-1-2012,-2 25 1964,4-21 0,1-1-97,2 18-35,3-1 113,2-19 1,3 1 731,2-2 0,1-1-728,0 0 1,3-1-54,6 0 0,2-4-65,7 0 69,13 4 46,-6-18-358,23-2 388,-10-13 1,2-3 295,-8 0 0,0-1-893,12-5 0,-2-3 1293,7-11 44,0-3 1309,-3-5-1623,-19 5 0,-1-4-53,-3-1 0,0-3-81,3-7 1,-1-1-101,-11 9 0,-2 2-23,7-23-91,-16 21-123,-6 2-105,-3 3-27,-4 2 9,-4 3 712,-5 1-764,-3 5-1816,-4 2 2032,-1 5 103,-1 3 2252,-1 2-2065,0 4 121,0 4 464,0 4-254,1 5-119,0 5-117,-7 16-136,7-6-99,-4 12-47,11-11-109,1 1-62,2-1 3339,2 1-3355,2-2 78,2 0-15,0 6 21,2-5 13,0-4 37,1-10 62,4-11-69,1-4 223,8-5 221,13-11 49,10-13-14,12-13-294,-9 3 227,-5-1-3326,-14 12 3380,-3 1-275,6-13-141,-11 15-33,3-7 46,-11 20-52,-3 4-36,0 2 85,-1 2-224,-3 5 3658,-2 2-3343,-3 6 4,-2 2-15,-1 4 271,2 1-295,0 5-26,4 1-49,2 2-499,8 13 117,5-9-49,7 9-483,5-16 430,18 5 293,-5-10 90,15 2-833,-12-11 1051,1-4 167,2-3-2845,2-3 2992,1-3-49,0-4-322,0-4 298,-3-4 6,0-4 80,9-19-161,-15 6-125,-13 10 1,-1-2 181,8-26-223,-10 13-11,-1-9-72,-12 19-87,-5 5 217,-7 4-248,-36-2-1485,7 12 1644,4 3 1,-2 2 77,-27 10 53,16 1 1578,-8 8-1446,22 1 358,6 2-220,5 2-263,0 21-185,10-14-41,1 14-125,12-22-140,3-1-72,6-1 66,26 2 176,-11-9 3169,20 0-2933,-19-13 1099,-2-2-893,1-5-35,-2-2 296,-3-1-85,-1-2-64,0-8-199,-8 6-53,0-2-154,-8 7-77,-3 4-50,0 2-92,-2 3 38,1 1 80,0 4-185,2 12 218,0 2-173,1 13 78,-2 0 18,-1 25 37,0-7-633,-2-3 0,0 2 561,-2 15 249,1-20 1,-1 1-14,-1-9 1,0 0-7,0 2 1,-1 1-28,0 0 0,-1 2-8,-1-1 1,0-1 6,0 0 0,-1 0 15,-1-4 0,-1 0 45,-3 3 0,-3-1 88,-7 9 58,-8-3-2887,8-29 3073,0-9-85,0-11-229,2-7-64,2-10-124,3-6-78,6-6 45,5-3 89,7 7 1,3 0-231,9-21-16,-3 19 0,3-1 302,11-1 0,2 1-94,-5 9 0,1-1 236,9-8 0,2 2 52,-9 10 0,1 3-27,0-1 1,0 0-37,0 1 1,0 1-20,1-1 0,-1 0 845,1 0 0,-1 0-883,0 0 1,1 0-21,9-9 0,2 0-13,-2 2 1,0 0 0,-1 1 0,-1 2-407,-7 4 0,-4 3 400,1 1 467,-8 3-492,-8 4 1529,-5 3-1642,-4 0 724,-7 3-875,-7 1 110,-1 3 1350,-3 4-1230,6 0 106,1 3 50,1-1 37,3 0 126,1 0-77,2-1-129,3 0-183,0 0-70,1 0-154,0-1-9,0 0-3,0-1 39,0 0 205,0-1-42,0 1 106,0 0 19,0 1 114,0 4 5,0-1-5,0 3 17,0 0-115,0-1-17,2 8-49,-1-6-6,2 5-40,1-6-66,0-1-15,1 1 47,2-1 100,1 0 46,2-1 178,0-1-3316,3-3 3556,1-1 152,3-2 61,1-1-5,2-3-9,3-2 6,0-3-51,1-2-56,1-2-152,7-12-131,-4-8-176,0-13-199,-14 9-183,-8 3-142,-6 14-183,-5 1-122,-3 4 6,-15-1 362,3 7 132,-12 0 175,7 6 161,-1 3 157,0 2 155,1 3 188,0 4-820,1 4 620,-1 4-78,1 4-114,0 4 2786,1 5-3008,6 5 0,2 3-1172,-1 12 1051,4-10 1,4 0-293,12 5-117,6-3-73,9-1 234,0-15 0,3-1-310,13 12 284,-11-15 0,2-1-1176,15 2 1628,7-1 1,-22-11 0,0-2 0</inkml:trace>
  <inkml:trace contextRef="#ctx0" brushRef="#br0" timeOffset="118902">25512 3119 19059,'-1'-41'703,"1"0"1,-1 2 0,1 11-402,0 24-156,0 1-101,0 3 27,-5 8 7,-1 2 150,-7 24-105,4-8 128,-5 28-368,7-21 245,2 11-11,6-17 10,5-3-16,4-3 34,7-4 28,5-2 162,22-3-185,-5-6-578,2-6 1,1-3 516,18-7-1226,0-4 1,2-4 1171,-19 3 1,-1 0-9,-4 1 0,4-1 0,-3 0-1017,9-4 0,-2 0 1025,3 0 1,0-1-4,2-1 1,1 0-359,-1 1 1,0-1 363,-1 1 0,0-1 0,-2 2 0,1-1 6,-9 4 0,2-1 0,-2 1-15,3-1 1,-1 0-9,9-4 1,-4 1 103,4-2-10,-10 4-94,-10 4-16,-8 4 390,-6 4-480,-8 2 1274,-2 5-1548,-6 4 2445,0 4-5333,-5 14 3430,-3 0 0,2-3 1,-2-7-1</inkml:trace>
  <inkml:trace contextRef="#ctx0" brushRef="#br0" timeOffset="126530">24706 9994 15396,'-11'-46'950,"0"0"1,0 3-1,3 6-306,0 9-162,2 1-85,0 2 1137,-1-7-1276,3 10-40,-1-5 294,5 12-333,-1 3 143,1 4-210,0 2 461,0 3-668,0 2 145,0 15-16,-1-1 10,0 14-16,1-3-22,-1 3 11,1 3-23,0 0 1,1 2 21,2-3 7,8 6-12,1-10 23,8 1 10,-4-14 91,11-4-57,-4-3 6,9-8-5,-4-5-12,4-8-22,7-5-1293,-3 1 1,3-2 1263,-7 3 1,1 1 0,13-9 0,2 0 8,-9 5 0,-1 0-3,4 0 1,0 0 5,2-2 0,1 0 3,2 0 0,-1 1-3,0-1 0,3 0 7,-6 3 0,2 0 1,-2 2-11,5-3 0,1 1-592,-2 1 1,3-1 0,-6 3 574,-10 5 1,-2 1-517,6-2 0,-3 1 519,-2 0-265,-9 4 232,-8 4-57,-5 1-44,-6 3 1485,-1 0-1704,-3 2 1684,2 3-2087,-1 2 1379,0 7-2213,0 4-1765,0 5 3344,-1 6 0,0-12 0,-1 1 0</inkml:trace>
  <inkml:trace contextRef="#ctx0" brushRef="#br0" timeOffset="137210">25254 6821 19232,'-1'-7'2106,"0"1"-1367,1 6 225,0 0-936,-13-24-6,10 27 1,-11-13-6,14 34-1,0 4-4,0 1 10,1 15 40,5 0 10,6 6-21,1-16-1,2-10 17,-5-14 68,-1-3 38,-1-3 35,0-2-1,1-3-39,3-4-51,3-4-16,3-5-17,1-4 0,3-3 6,-2-1 11,-1 0 11,-3 1 22,-3 4 0,-2 3-4,-4 4-24,-2 4-50,-3 3-78,-1 2 11,-2 5 11,-1 2 0,-1 6 0,-2 3 0,0 2 5,0 2-5,1 0-5,2 0 5,6 10 11,3-13-11,7 8 11,2-16 0,4-2-5,2-2 5,2-2 23,13-5 38,0-6-38,0-3 16,-7-5 6,-14-1 56,1-13-72,-6 5-7,2-10-16,-7 9 5,-1 2 51,1-4-34,-3 11 29,0-1-18,-2 12-5,-1 2-28,0 3-57,0 1-4,-3 1-1,1 2-28,-3 2-50,2 4-90,-2 2-162,2 2-275,2 0-459,1 1-1059,4 1-7663,2-1 9140,3-1 0,-4-7 0,-2-1 1</inkml:trace>
  <inkml:trace contextRef="#ctx0" brushRef="#br0" timeOffset="137546">26087 6946 24721,'32'-28'112,"0"0"0,-3 1 0,-4 3-45,-6 3-16,-5-1 10,-7 3-27,-2 1 16,0-2-5,-2 1 23,0 2 296,-1-3-213,-1 11-5,0-1-74,-1 9-49,-3 2-18,-1 3-5,-7 5 17,-20 15-6,3-1-16,-15 10 5,11-6-6,2-1 1,4 0-74,4 9 6,11-10-67,8 7-89,13-13-1864,10-1 1449,9-4-308,7-2-464,6-5-556,4-3-2220,2-4 4192,5-5 0,-26 3 0,-1-2 0</inkml:trace>
  <inkml:trace contextRef="#ctx0" brushRef="#br0" timeOffset="137911">26568 6715 13648,'0'-10'6133,"1"3"-4856,-1 7-314,10-60 371,0 28-1082,-3-4 0,1 1 599,6 7-515,-7 15-101,1 2-38,-4 7-181,-1 3-27,0 2 17,0 4 16,2 5 29,6 18-40,1 16-17,-2 3-346,-4 10 346,-6-25 1,-1 1-6,-3 1 0,0 1 11,0-1 0,-1-1-6,-8 24 12,5-25-12,0-5 28,-1 1-5,2-11 28,1-1 56,3-10 84,2-5 212,1-1-274,1-7-67,1-2 336,3-7-336,9-12-40,-1 6-4,9-10-3382,-1 11 3404,2 1 5,1 3-17,-1 3-372,-1 2 372,-1 2-5,-2 3-6,-1 2 1,-2 2-7,0 2 3203,-1 2-3186,1 2-22,8 11-11,-5 0 5,6 9-11,-5 10-33,-7 6 33,-3 2-11,-16-3-157,-27-3-524,2-18 0,-4-2-4207,-15 4 1,-1-2 4625,8-4 1,3-3 0,5-3 0,7-2 0,10-2 0</inkml:trace>
  <inkml:trace contextRef="#ctx0" brushRef="#br0" timeOffset="154993">2161 14110 14896,'36'27'-187,"0"-1"0,-1-1 0,2-6 137,-4-12 0,0-4-1051,4 1 1,2 1 1164,3 0 1,3-1 0,-1 0-653,10 1 1,1 0 597,-6 0 0,4-1 0,-3 0-464,9 1 1,-2-1 379,2 0 1,4 0 129,-3 0 0,4-1 0,1 0 4,-11-2 0,0 1 0,2-1 0,-1 0-438,0 0 0,1 1 1,0-1-1,-1-1 466,1 0 0,0 0 1,-1-1-1,-2 0 54,2-1 0,-4 0 1,2-1 10,1 0 1,1-1 0,0 0-239,0-1 1,1 0-1,1-1 229,-1 0 1,1 0 0,4-1 18,-12 1 0,4-1 0,1 0 1,0-1-1,-3 1-182,2-1 0,-3 1 0,0 0 0,4-1 90,-2 0 0,4-1 0,1 0 0,-2 1 1,-3-1 14,0 1 0,-3-1 0,-1 1 0,1-1-83,-1 1 1,1-1 0,0 0-1,4 0 78,4-2 0,3 0 1,2 0-1,0-1 1,-4 1-57,1 0 1,-3 0 0,1 0 0,2 0-14,-1 0 1,3-1-1,1 1 1,0-1-1,-1 0-12,0 0 1,1 0 0,-1-1 0,-1 1 0,-3 1 1,1 0 1,-2 0 0,0 0-1,2 0-12,-2 0 0,3-1 1,1 0-1,-2 1 0,-4 1 5,12-2 1,-5 1 0,-1 1-6,-1-1 0,0 1 0,-2 0 8,-1 1 0,-2 1 0,0 0-11,-3 0 0,-1 1 0,-2 1-32,-2 0 0,-2 1 1,-1 1-24,16-1 0,-2 1-280,-8 2 1,-2 1-301,-8 3 1,-3 2-7486,19 5 8133,-20 4 0,-18-5 0,-9-3 0</inkml:trace>
  <inkml:trace contextRef="#ctx0" brushRef="#br0" timeOffset="156974">11816 11023 17403,'-58'6'111,"0"-1"0,0 1 0,1 2 84,10 1 0,1 2-33,-7 2 0,-2 0-106,-4 1 1,-3 1-41,19-5 0,-1 1 0,-4 0-13,-3 1 0,-5 1 0,-2 0 1,4-1 39,-6 1 0,2 0 1,-2 0 122,1 0 0,-2 1 0,-1-1 0,4 0 7,-2 0 0,3-1 0,0 0 25,0-1 0,-1 1 0,1 0 23,0-1 0,0 0 0,1 1 33,1-2 0,0 1 1,0 0-19,1 0 1,1-1 0,0 1-40,3-1 1,0 1-1,-2 0-2,4 1 1,-2 0-1,-1 0 1,1 1 69,3-1 1,1 1-1,0 0 1,-1 1 757,-5 1 0,-1 0 1,1 1-1,3-1-866,1 0 0,3 0 1,4-2 53,-8 4 1,8-2 41,3-2-211,14-3 496,13-5 1203,30-4-1890,37-12 30,-21 5 0,3-2 363,12-4 1,5-3-279,-3 0 0,3-2 0,0 1-689,-9 2 0,0 1 0,2-1 536,1 0 1,3-2-1,0 1 1,-1 1 20,4-2 1,-1 2 0,1-1-677,0 0 1,0 1 0,10-3 1265,-16 5 0,6-1 0,6-1 1,2-1-1,1 0 0,-1 0 0,-3 1 1,-6 1-325,4 0 0,-6 1 0,-1 0 0,2 0 0,5-1 2,-2 0 0,6-1 0,3-1 0,1 0 0,1 0 0,-3 1 0,-5 1 0,-5 1 66,7-1 1,-6 2 0,-3 0 0,2 1-14,0-1 0,0 1 0,1 0 0,3-1-898,1 1 1,3 0 0,1 0 0,-1 0-1,-3 0 743,-1 1 0,-3 1 1,0 0-1,2 0 28,-3 0 1,2 1-1,1-1 1,-1 0-1,-2 2-136,4-1 1,0 1 0,-3 0 0,-2 1 138,-1-1 1,-3 1-1,3 0-179,5 1 0,6 0 1,-3-1-1,-9 2-231,-4 0 0,-5 1 5,17 0 0,-10 2 497,-29 4-883,-15 4 1251,-32 8 1,-16 1-327,12-4 1,-3 0-171,-8 3 0,-6 0 0,1-1 71,6-2 1,1-2 0,-2 1 32,-5 0 1,-2 1-1,0 0-133,-4 1 0,-2 0 1,-5 1 82,8-2 1,-4 2-1,-3-1 1,0 0 0,3 0-83,-3 0 1,3-1-1,-1 0 1,-4 1 67,10-2 0,-2 1 0,-2-1 1,0 1-1,1-1 0,3 0-291,-11 1 0,3-1 0,0 0 0,0 1 188,0-1 1,-1 0 0,0 0 0,-4 1 37,9-3 1,-2 2 0,-2-1 0,-1 1 0,1-1 0,-1 1 15,1-1 0,0 1 0,-1-1 0,0 0 1,1 1-1,0-1-41,0 0 1,0 0-1,1 1 1,-1-1-1,2-1 1,1 1 40,-6 1 1,1 0-1,1-1 1,2 0-1,4 0-7,-8 0 0,5 0 0,1 0 4,2 0 1,1-1-1,2 1 201,4-1 1,1-1 0,1 1-183,-17 5 0,3-1 30,6 0 0,1 1 117,7-2 0,0 1 36,-7 4 1,2 1 33,15-6 0,2 0-13,-4 3 0,2 0 334,-4 4-228,20-8 1647,6-2-1230,40-12-593,5-7 0,6-2-633,4-1 0,4-2 517,-5 0 0,2-1 0,0 0 4,-3 0 1,0 0 0,4-1 377,9-3 1,5-2 0,2 0 0,-2 1-403,-9 3 0,-1 0 0,0 0 0,4 0 0,1-1 0,4-1 0,1 0 0,0 0 0,-3 2 0,2 0 0,-1 0 0,-2 1 0,2 0 0,3 0 0,0 0 0,1 0 0,0 0-483,-11 3 1,0 1 0,0 0-1,1 0 1,0 0 455,0 0 1,1 0 0,-1 0 0,1 0 0,-1 0-23,1 1 1,0-1-1,-1 1 1,1 0-1,-1 0-61,12-2 1,0 0 0,-1 0 0,1 0 7,-3 0 1,1 1 0,-1 0 0,0 0 0,-3 0 1,0 1 0,-1 1-1,0-1 11,-4 1 1,0 0-1,0 0 1,1 0 18,10-2 0,2-1 1,-1 1-1,-3 0 38,-1 1 1,-4 0 0,1 0 16,-7 1 0,1 0 1,-1 0-1,-5 1 274,7-3 0,-5 2-324,-8 2 0,-2 0-81,16-5 23,-21 5 1163,-52 11-1357,-16 6 250,-4 0 0,-6 2-1,-2 1 0,-1 1 84,-10 1 0,-3 1-10,17-3 0,0-1 0,-5 2-207,6-2 0,-5 0 1,-2 2-1,1-1 0,2 0 200,-2 0 0,3 0 0,-1 0 0,-5 1 4,6-2 1,-5 2 0,-2 0 0,-2 0 0,1 0 0,3 0 0,4-1 48,-10 1 1,5 0 0,0 0-1,-7 1-124,10-2 1,-5 1 0,-4 1 0,-2 0 0,0 0 0,2 0 0,3-1 0,7-1 123,-10 2 1,7-1 0,1-1 0,-6 2-3,9-2 0,-6 1 1,-3 1-1,0 0 1,2-1-1,5 0 1,8-2-8,-6 2 1,9-1 0,-1 0 71,-7 2 0,-1 0 1,8-1-38,-19 9 1246,23-2-658,25-9-434,22-3-1670,23-8 2387,18-4-979,-19 0 0,1 0 18,6-2 0,0-1-10,6 0 1,1-1 622,3-1 0,1 0-869,4 0 0,1-1 187,2 1 1,1-1 761,2-1 0,1 1-730,0-1 1,1 1-406,-1 0 0,2-1 439,-17 3 1,5 0 0,-2 1 0,-6 0 0,0-1-1,-2 2 1,18-3 0,1-1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3:46:31.25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13142 6992 13065,'0'6'342,"1"-2"89,-1-4 51,0 82-5277,-1-34 4971,0 11 1,0 2-57,-1-26 1,0-1 458,0 3 0,0 1-486,0 3 0,-1 1-433,0 2 0,0 1 418,-1 4 1,1 0-12,-1 3 1,0 1-38,0 1 1,-1 3-546,1-1 1,-1 4-1,0-3 565,1-10 1,0-3-1,0 3 19,-2 14 0,0 2 1,0-3 7,1-13 0,0-3 1,-1 0 34,1 2 0,-1 0 0,0 1 37,0 0 0,0 0 1,-1 0 21,1-1 1,-1 1 0,0 2-181,0 1 0,-1 3 1,0 1-1,0-3 145,0 3 1,1-3-1,-1 3-47,0-4 1,1 2 0,-1 1-1,0 0 22,1-1 0,0 0 0,-1-1 0,2-1-20,-1 3 1,0-2-1,0 3-41,0-4 1,1 3-1,-1 0 1,1-4-1,0 1 1,1-3-1,0 0-37,0 2 1,0-1-1,0 1 9,1-1 1,-1 0 0,1 1-5,0-1 1,-1 0 0,1 0-14,1 0 1,-1 0-1,0 0 23,0-1 1,1 0 0,-1 1-35,0-1 1,1-1-1,-1 4-13,0-2 1,-1 3 0,1 1 0,-1-4-25,0 4 0,0-3 1,0 2-10,0-3 0,0 2 0,-1 0 0,0-4 44,1-2 0,-1-3 0,-1 2-623,-3 15 0,-1 2 0,0-2-135,4-15 1,-1-2 0,0 3 765,-4 14 0,-1 2 0,2-9 0,-1 10 0,0-7 0</inkml:trace>
  <inkml:trace contextRef="#ctx0" brushRef="#br0" timeOffset="866">13095 6813 4095,'55'-9'230,"1"0"0,-1 0 1,0 0-1,1 0 0,0 0 1,-2 0-1,-1 1 1,2-1-19,5 1 0,2-1 0,0 0 0,-4 2-28,2-1 1,-3 0 0,7 0-43,-9 2 0,8-2 0,3 0 1,2 0-1,-3 0 0,-5 1-85,4 0 1,-5 0-1,1-1 1,8 0-7,-18 3 0,4-2 0,4 0 0,2 0 0,1 0 0,0 0 0,-3 0 0,-4 1 0,-4 0-15,6-1 1,-6 1 0,-1 1 0,-1-1-1,4 0-6,2 0 1,4-1 0,0 0 0,1 0 0,-2 1 0,-4 0 9,11-2 1,-4 2 0,-1-1 0,0 0-8,3 0 1,0 0-1,0 0 1,0 0-29,0 1 0,1-1 0,0 0 0,-1 0 13,-11 2 0,0-1 0,0 1 0,0 0 0,1 0-4,-1-1 1,0 1-1,1 0 1,0 0-1,-1 0-4,1 0 0,0 0 0,0 0 1,1 0-1,-1 1 0,0-1 0,0 1 0,0-1 0,0 1 0,0-1-1,1 1 0,-1 0 0,0 0 0,0 0 0,0 0-4,-1 0 1,-1 0 0,1 0-1,0 1 1,4-1 9,2 0 0,4 1 0,1-1 0,0 0 0,-1 1 0,-3 0-8,-1 0 1,-3 0 0,-2 0 0,2 0 0,2 1-5,0-1 1,3 1 0,1-1 0,-1 1-1,-1 0 1,-4 0-2,5 0 1,-3 1 0,-1 0 0,3 0 7,1 1 0,3 0 0,2 0 1,-2 0-1,-3 1 31,0-1 1,-4 1 0,0 1 0,3-1-28,-3 1 1,2 0-1,1 0 1,-1 0 0,-5 1 9,10 1 0,-5 1 1,0 1 3,-1 0 0,-2 0 0,1 2 3,-3-1 1,-1 0 0,0 1-6,-3 1 0,1 0 0,-2 1-4,-2 0 1,0 1-1,-2 0-5,-1 0 0,0 2 0,-1-1 3,16 8 0,0 2-6,-4 0 0,-1 1-6,-3 1 0,0 3-4,-8-1 0,2 3 0,-2-1-4,4 7 0,-1 1 122,-7-5 1,1 2 0,-4-1-123,2 6 0,-5 0 0,1 2 0,-2 1-11,-1 1 0,-1 1 16,-1 2 1,-2 1-4,-1 1 1,-1 1-6,-1 2 1,-1 1 4,-2 1 1,-1 2 108,0 1 1,-2 1-98,-2 3 0,-1 0 8,-4-17 0,-1 0 1,-1 0 3,0 0 0,-1 1 0,0 3-42,-1 2 0,0 3 0,-1 2 1,0-4 15,1 4 0,-2-2 0,1 5 0,-1-4 0,0 6 0,0 2 0,0-2 0,-1-5 3,0 7 1,-1-5 0,1 2 1,-1-1 1,0 2-1,0 0 1,0-3-128,0 0 0,0-2 1,-1 0 122,0 0 1,1 1 0,-1 1-56,0-1 1,1 1 0,0-1 54,0 1 1,0 0 0,0-1 3,1 1 1,-1-1 0,1 1-4,1-1 0,0 0 0,0 1-2,1-2 0,0 1 0,0 0-4,1 0 0,-1-1 1,2 1 77,-1-1 0,1 0 0,-1-1-74,1 1 0,0-1 0,0 0 1,0-1 1,0 1 0,0-2 5,-1 0 1,1-2 0,0 4 7,-1-2 0,-1 3 1,1 0-1,-1-2 0,-1 0 0,0-1 0,0 1 0,0-3 1,-1 2-1,0-1 1,-1-3 23,-3 17 0,-2-4 6,-1 0 0,-3-2-120,-3-1 0,-2-1 114,-3-2 1,-2 0-12,-3-3 0,-1 0 0,-4-3 0,-1 0-12,-2-2 1,-2-2-3,-2-2 0,-2-2-6,0-2 1,-5 0-11,2-7 0,-5 0 1,2-2 215,-8 3 0,-1-1-226,6-5 1,-3 0 0,2-3 118,-7 0 0,2-3-127,-4-2 1,0 0 5,-2-2 0,-1-2 5,-3-1 1,0-2 11,18-4 1,0 0 0,-1-1-1,-1 0 1,-1-2 0,0 1 319,-1-2 1,0 1-1,-4-1-314,-4-1 1,-4 0 0,-2 0 0,4-1-234,-6 0 1,2-1-1,-4 0 228,16 0 1,-4 0-1,-1 0 1,1 0 0,3 0-68,-2-1 0,3-1 0,0 1 0,0-1 74,-3 1 0,-1-1 1,1 0-1,-1 0 4,-3 0 1,0 1-1,0-1 1,0 0-1,-2-1 0,0 1 1,-1 0-1,0 0-176,-2-1 0,0 1 0,-1 0 0,0 0 173,-1 0 1,0-1-1,-1 1 1,0 0-1,11 1 0,0-1 1,0 1-1,0-1 1,0 1-2,0 0 0,0 0 0,0 0 1,-1 0-1,-4 0 1,4 0 0,-3 0 0,-2 0 0,0-1 0,-1 1 0,2 0 0,2 1-5,-8-2 1,3 2 0,0-1 0,0 0 0,-4 0-3,9 0 1,-3 0-1,-1 1 1,-1-1 0,1 0-1,2 1 1,2-1-2,-4 1 1,2 0-1,2 0 1,0 0 0,-1 0 5,-1 0 0,0 0 0,1 1 0,-1-1 0,0 1-6,0-1 1,-1 1-1,1 0 1,0 0-1,-1-1-5,2 1 0,0 0 0,-1 0 0,-1 0 0,-3 0 0,4 0 0,-3 0 0,-2 0 0,0 1 1,-1-1-1,2 0 0,3 1-1,1-1 0,3 1 0,1-1 0,0 1 1,-2-1-1,-1 1 2,-3 0 0,-1 0 0,-2-1 0,0 1 0,-1 0 0,0 0 0,1 1-6,-1-1 0,-1 1 1,1 0-1,-1 0 1,1 0-1,2 0 1,1 0 0,2 0 0,2 0 1,1 0-1,0 0 0,0 0 1,-4 0-4,-1 0 0,-3 0 0,-2 1 0,0-1 0,1 0 0,2 1 0,3-1-17,-5 0 0,4 1 1,1-1-1,1 1 1,-1-1-48,-1 0 0,0 1 0,1-1 1,0 1-1,0-1-181,0 1 1,1-1 0,0 1 0,0-1 0,0 1-558,1-1 1,0 1-1,0-1 1,0 1 0,-1-1 809,-4 1 0,-3-1 0,1 1 0,2-1 0,7 1 0,-3-1 0,6 0 0,0 0 0,2 0 0,0 0 0,-1 0 0</inkml:trace>
  <inkml:trace contextRef="#ctx0" brushRef="#br0" timeOffset="1446">13223 7772 27989,'56'-14'533,"1"0"1,-9 4 0,2 1 0,-4 2-349,-3 3 1,-1 1-81,19-1 0,1 0 53,-14 1 1,0 0 9,5 1 0,0-1-5,3 0 1,4 0-45,-14 0 0,3 0 0,2 0 0,-2 0-16,5 0 1,-2-1-1,4 1-150,-1-1 1,3 0 0,0 0 0,-2 0 45,5 0 0,-3 0 0,1 0 28,2 0 1,0-1 0,5 0-13,-11 2 0,4-1 1,2-1-1,-1 1 1,-3 1-2,2-1 1,-3 0 0,0 0 0,3 0-823,0 0 1,4 0-1,0 0 1,-1 0-1,-4 1 779,-1 0 1,-4 0-1,-1 0 1,0 0-13,2 0 0,-1 0 1,0 1-1,0-1-22,0 1 1,-1 0 0,0 0 0,0 0-46,-1 0 0,0 0 1,0 0-1,-1 0-116,-2 1 0,1 0 0,-1 0 0,-1 0-375,14 0 0,0 0 0,-2 1-466,-2-1 1,-1 1 0,-2 0-1485,-6 0 0,-1 0 0,-2 0 2498,14 0 1,-7 1-1,5-1 1,-26 0-1</inkml:trace>
  <inkml:trace contextRef="#ctx0" brushRef="#br0" timeOffset="1727">13732 8865 18687,'-47'4'660,"1"1"0,6-1 0,9 0 1347,19-2-1777,18-2-3291,16-2 3206,18-2-38,19-5-188,-22 3 1,3 0 142,7-1 1,3-2-38,6 1 0,3 0-9,-16 1 0,1 1 0,0-1-432,5 0 1,0 0-1,0 0 447,4 0 1,0 0 0,1-1-46,1 1 0,1-1 0,4 0-214,-12 2 0,2-1 0,3 1 0,2-1 0,1 0 80,2 0 1,4 0-1,1-1 1,0 1 0,0 0-1,-3 0 13,3 0 0,-2-1 1,0 1-1,-1 1 1,3-1-92,-5 1 1,2-1 0,1 1 0,-1 0 0,-4 1-1,-4 0-569,11-1 0,-6 2 0,-2-1-1686,-2 2 0,-2-1 0,-1 1 2388,-5 0 1,-1 1-1,-6-1 1,-2 1-1,-6 1 1,7-1-1</inkml:trace>
  <inkml:trace contextRef="#ctx0" brushRef="#br0" timeOffset="1963">13288 10005 19211,'58'-17'152,"0"0"0,0 0 1,-1 1-1,0 0 1,-2 3-2497,8 3 1,-1 2 2343,-15 3 0,0-1 0,1 1-10,3-1 1,1 1 0,0 0-27,2 0 1,0 1 0,5-1-58,-12 1 0,3 1 0,1-1 0,4 1 0,3 0-767,-7 0 0,4 0 0,2 1 0,2 0 0,1-1 0,-1 1 0,-1 0 0,-4 0 860,7-1 0,-3 1 0,-1-1 0,0 1 0,0 0 0,0 0 0,5 0 0,4 0 0,-1-1 0,-3 2 0,-6-1 0,-9 1 0,2 0 0,-1 0 0</inkml:trace>
  <inkml:trace contextRef="#ctx0" brushRef="#br0" timeOffset="2235">13116 11423 19232,'50'-5'125,"0"-1"1,-1 1-1,2 0 1,-1-1 0,-1 1-1828,14-2 0,0 0 1711,-16 2 1,1 0-1,0 1-7,4-1 0,0-1 0,0 1-4,4 1 0,0-1 0,1 0-21,3 1 1,0-1 0,0 1-14,3-1 1,0 1-1,0-1-233,-14 2 0,-1 0 0,2 0 0,-1 0 172,0 0 0,0 0 0,1 0 1,3 0-301,3 0 1,3 0-1,2 0 1,-2 0 0,-2 0 50,1 0 0,-3 1 0,1 0 0,1-1-228,0 1 1,2 0 0,2-1 0,-3 1 0,-3 0-340,-3 1 0,-4 0 0,0 0 0,0 0 907,6 0 0,1 1 1,-1-1-1,-6 1 1,10-1-1,-5 1 1,-2 0-1,1 0 1</inkml:trace>
  <inkml:trace contextRef="#ctx0" brushRef="#br0" timeOffset="4088">13269 13563 18636,'3'49'13,"0"-1"0,1-3 0,1-3 4,10 8-2416,4-2 2421,6-6 40,3-5 69,-3-17 1,4-4 64,18 5-81,-14-11 0,2-2 142,23-5-1442,-25-6 0,0-1 1303,3-1 0,2-4 10,3-4 1,4-3 0,-2 0-510,12-7 0,0-1 444,-5 3 1,3-3-1,-2 0-245,-10 3 1,-1 1-1,3-3 254,6-1 1,4-3 0,1-1 0,-2 2-226,-9 4 1,-2 1 0,1 0 0,2-1 171,1-1 0,3-1 0,1-1 0,-1 1 0,-3 2 47,2-1 1,-3 2-1,0 0 1,0 0-52,2-1 1,0 0 0,1 1-1,0-1-1,1 0 0,1 0 0,-1 1 0,1-1-6,0 0 1,1 1-1,0-1 1,0 1-109,0-1 1,1 1-1,-1 0 1,1 0 99,-1 1 0,1-1 0,-1 1 0,0 0-7,-1 1 0,1 0 0,-1 0 0,0 0-6,-2 2 1,1-1-1,-1 1 1,-1 0-17,14-3 1,-2 0 0,0 1-26,-3 2 0,-1 0 0,-1 1-107,-5 3 0,0 0 0,-2 1-13,-3 2 1,-1 1 0,-1 1-51,14-2 0,-2 3-1062,-8 2 1,-1 2 1273,0 3 1,-5 1-1,1 0 1,-6 3 0</inkml:trace>
  <inkml:trace contextRef="#ctx0" brushRef="#br0" timeOffset="9715">4302 1537 6817,'-9'-52'271,"0"1"0,0 5 0,4 9 2383,4 16-2805,1 8-1386,0 4 1100,0 4 1021,3 7-382,1 4 2307,4 7-2279,-2 7 11,2 8-17,-1 7-45,-2 0 1,0 2-52,1 26-1066,-2-16 0,-1 0 985,-2-8 1,0 0 8,0 2 0,0 3 20,-1-1 1,1 4-1,-1-2-14,0 8 0,0 2-5,0-8 1,0 4 0,1-3-623,-1 7 0,0-1 666,-1 3 0,0 1 69,1 3 0,-1 0-60,0-18 0,0-1 1,0 2-1,0 1 0,1 1 1,-1-1-14,0 3 0,0-1 0,-1 1-11,1 2 1,0 0-1,-1 0-404,1 2 1,0 0 0,-1 1 385,1 1 0,-1 0 0,0 1-44,1 1 1,-1 0 0,1 0 2,-1 1 0,1-1 1,-1 5 3,1-12 1,-1 4 0,1 1-1,0-1 1,-1-2-7,1 1 1,0-2-1,-1-1 1,1 3 1,0 1 1,0 2-1,-1 1 1,1-1-1,0-4 17,-1 15 1,1-4 0,-1 0-10,1-13 0,0-1 0,0 1 0,-1-1 2,1 1 1,0 0 0,-1-1-1,1 1 22,0 1 0,0-1 0,-1 1 1,1 0-18,-1 0 0,1 0 0,-1 0 0,1 0 1,-1 1 1,1-1 0,-1 1 0,0 0 2,1 0 1,-1 0-1,0 0 1,0 0 4,0 0 0,0 0 0,0 1 0,0-1-11,0 0 0,0 0 0,0 0 0,0 0 0,0 0 0,-1 0 0,1 0 0,0 0-9,0-1 1,-1 1 0,1-1-1,0 1-64,-1-1 1,1 0 0,-1 1 0,0-1 58,1-1 0,0-1 1,-1 2-1,0 2-2,1 2 0,-2 3 1,1 2-1,0-2 0,0-2-14,0 0 1,0-3 0,0 1 0,0 2-22,0-2 1,0 3 0,0 1 0,0-1 0,1-4 20,-2 12 0,1-5 0,0 1-1,1 0 1,-1 0-1,1 0 2,0-2 0,0-1 0,0 1-53,1-2 1,-1-1 0,2 1-2,-1-2 0,0-1 0,1 0-6,-1-2 1,1 0-1,0-1-13,1-2 0,-1 0 0,1-1 145,1-2 0,-1-2 0,1 5-620,1 4 1,1 6 0,1-1 0,-1-4-562,0-8 1,-1-3-1,1 3 1079,1 5 0,0 6 0,0-2 0,-2-12 1,3 8-1,-1-4 0</inkml:trace>
  <inkml:trace contextRef="#ctx0" brushRef="#br0" timeOffset="10224">4542 2720 18796,'-4'0'3293,"0"0"-1238,4 0-1324,11 5-1007,11-4 664,16 0-112,15-9-1777,-22 2 0,2-1 1818,2 0 1,4-2-137,0 0 1,4 0 0,0-1-620,4-1 0,1 1 1,0-1 464,0 0 0,1 1 1,-1 0 44,-3 0 1,0 1 0,-1 1-1753,17-1 0,-3 1 1458,-9 2 1,-2 1 0,-6 0-1,-4 1 1,2 1 0</inkml:trace>
  <inkml:trace contextRef="#ctx0" brushRef="#br0" timeOffset="10756">4198 5176 20171,'44'-9'128,"1"1"1,-1-1 0,9-1 0,2 0 0,0 1-116,4 0 0,1 2 1,-1-1-982,-9 1 1,-1 1 0,2-1 962,10-1 0,1 1 0,-2 0-89,-9 2 1,-3 2 0,-1-1-353,9 1 1,0 0-1077,-8 1 1,2 0 0,-3 1 1518,10 2 1,-5 1 0,4-1-1,-3 2 1</inkml:trace>
  <inkml:trace contextRef="#ctx0" brushRef="#br0" timeOffset="11113">3760 6959 16792,'46'32'1910,"3"-12"-1289,-4-44-5148,11-4 4909,-25 13 0,4 0-158,3-1 1,4 0 0,-1 1-651,8-3 1,4 0 424,-9 4 1,7 0 0,3-1 0,-1 1 0,-6 2-11,1 0 0,-5 2 1,5 0-125,1 0 1,8 0 0,1-1 0,-2 2 0,-8 2-416,17 0 0,-4 2 525,-3 1 1,4 1 0,-11 0-1,12 2 1,-5 1 0</inkml:trace>
  <inkml:trace contextRef="#ctx0" brushRef="#br0" timeOffset="11580">3934 9244 18157,'41'-16'191,"0"0"1,1-1 0,17-6 0,-4 3-1280,-20 11 1,-2 1 1087,3-1 0,2 0-34,2 0 1,0 0-62,2 0 0,1 1-132,1-1 0,0 0-440,-2 1 1,4 0 666,-2 0 0,3 0 0,-6 1 0,19-3 0,-18 3 0,-1 0 0</inkml:trace>
  <inkml:trace contextRef="#ctx0" brushRef="#br0" timeOffset="12538">6470 2272 16750,'-2'-48'688,"0"1"0,0 4 1,1 5-160,1 4 68,0 8 1850,0 6-2137,0 6 836,0 4-950,1 6 586,-1 2-349,2 11 1043,-2 3-1227,1 12-37,-1 6-3342,0 6 3225,-3 9 76,-2 6-901,-5 7 887,1-11 0,-1 1 202,3-12 0,-1 3-217,-3 9 0,0 7 1,1-7 101,3-11 0,0-2-37,-3 19 1,1-5 181,6-11-238,2-10-118,1-8-262,0-5 65,1-7-65,-1-3 3376,1-4-3933,2-10 982,1-2 1198,3-10-903,17-30 216,-7 17-316,-1 6 1,0 0 532,6-1-924,2 1 0,1 0 0,1 1 0,0 1 0,1 0 0,-1 2 0,0 0 0,1 1 0,0 1 0,1 0 0,-3 2 0,0-1 0,6-4 0,17-12 0,-29 21 0,-2 3 0,-5 2 0,-4 1 0,-2 2 0,-3-2 0,-1 1 0,-1-1 0,0-1 0,0 0 0,2-5 0,1 5 0,2-4 0,0 7 0,0 0-1225,-1 2 2450,0 2-1225,-3 2 0,1 1 0,1 9 0,1 1 0,1 11-193,0 3-661,-4 10 0,0 2-658,0 14 607,-2-8 0,-1 1-992,-4 9-58,-3 3 2839,1-2-442,0 0-529,2-3-874,2-5-1131,4-4-5723,4-8 7685,1-7 1,-2-13-1,-1-6 1</inkml:trace>
  <inkml:trace contextRef="#ctx0" brushRef="#br0" timeOffset="12965">7360 2104 32021,'37'-22'149,"-1"0"0,1 0 0,5 0 0,1 1 1,-5 5-150,17 3 0,-18 5 0,1-1 0,-1-1 0,-1-1 0,17-4 0,-7 2 0,-1 1 0,-8 3-1122,12-2-452,-41 9 228,-11 4 157,-24 7 942,-2 0 162,-17 7 266,10-4 115,0 1 308,3-2 261,4-2 463,5-3-239,4-3 111,2-3-1200,6-5 0,0-2 0,6-2-1628,-1 0-160,0 2-11,-2 1 426,2 3 432,-3 1 771,-1 3 1366,-7 11 612,3 2 498,-6 12-462,7 0-1299,-2 5-545,1 4 0,-1 4 0,2 5 0,1 4-251,2 4-1136,3 5 479,5-16 0,1 2 122,0-10 1,1-1-126,1 10 1,2-1-1074,3 11-197,7-6-223,4-7-742,4-9 2961,5-4 0,-12-13 1,1-3-1</inkml:trace>
  <inkml:trace contextRef="#ctx0" brushRef="#br0" timeOffset="13550">8100 1934 31573,'8'-44'-728,"0"0"1,-1 4 0,0 9-123,-2 17 1102,-1 7-1,-1 3 540,-1 7-2125,1 4-55,2 7-327,5 22 902,-1-2 473,1 13 0,0 3-754,-1 9 533,-1 1 0,-1 0-1009,-3-1 1693,-3-22 0,1 1 585,0 24-171,-1-20-43,0 6-63,-1-18-36,0-12 43,0 0 72,0-12-72,0-4-15,0-3-329,-1-3-177,-2-13-72,1-1 0,-1-11 149,2-15 15,1 5 50,0 3 0,1-1 57,3-11 284,2-14 166,4 18 167,0 4 37,4 1 63,-1 3-57,3 1 72,0 4 26,2 2 69,0 5 135,1 4-769,9 1-308,2 6 0,1 2 0,-3 7 0,-7 6 0,9 10 0,-8 4 0,16 24 0,-17-7 0,5 15-2826,-8-8 25,-3 1 1668,-6-11 1,-1 2 313,1 8 0,-1 0 346,-2-7 1,0-1 206,-1 3 0,-1-5 258,-1-5 377,-1-5 187,0-7 85,-1-4-64,0-5 22,0-2-658,-1-10 500,0-13-100,0-6-55,0-12-81,-1 2 0,2-1 174,2-10-141,-1 8 0,2 2 380,7 0 654,2 5-489,3 3 209,0 5 209,7-2-68,1 5-1133,1 4 0,-3 9 0,-3 7 0,2 5 0,4 5 0,4 7 0,2 7 0,3 5 0,-8-3 0,0 2-59,14 18-1594,-15-16 0,-2 5 1176,-3 8 0,-4-2 1,1-3-1,2 18 0</inkml:trace>
  <inkml:trace contextRef="#ctx0" brushRef="#br0" timeOffset="14164">9852 1845 22337,'7'-55'115,"0"0"0,-1 5 0,-1 9 2304,-1 16-289,-1 5-1761,-2 6-225,-1 4-215,0 4-251,0 3-291,0 3 485,1 6-120,0 5-246,0 9 209,1 8 98,-2 9 145,-4 11 241,-3 8-41,1-24 0,-1 0 82,-1 3 1,-2 0 144,-1 1 1,-1 1 74,-1-1 1,-1 0-40,0 0 0,-1-1 15,1-2 1,0-1-41,1-2 0,1 0 217,-8 23-161,7-8-286,7 4-450,9-18-460,7 2-493,8-18 404,7-6 651,31-7 378,-15-6 0,3-2-78,-2 1 0,2-1 1,1-1-232,8-1 1,1-1-1,-2 0-128,-6 2 1,-2 0 0,-1 0-3260,19-1 0,-6 0 3894,-21 4 1,-6 1-1,4 0 1,-14 1-1</inkml:trace>
  <inkml:trace contextRef="#ctx0" brushRef="#br0" timeOffset="15946">6617 4519 25787,'-53'-9'252,"-1"0"1,3 2-1,4 7 598,-3 31-1094,22-13 1,1 1 915,-2 1 1,0 1-186,-1 1 0,1 3-88,-12 12 0,2 3-339,10-9 1,1 0 288,-6 11 0,3 0-1057,13-13 1,4 0 820,-6 26-918,9-2-254,13-5-477,11-5-732,12-5 300,12-4 4,9-7 264,9-5 882,-25-12 0,2-2 45,2-2 1,1-2-96,1 0 1,0-1-453,1-1 0,0-2 1447,6-1 0,-4-1 1,4 1-1,-2-2 1</inkml:trace>
  <inkml:trace contextRef="#ctx0" brushRef="#br0" timeOffset="16281">7764 4314 19890,'-56'-14'-86,"1"0"0,2 2 0,6 5 149,2 13 625,-3 7-1046,0 5 1263,1 3 269,3 3 1261,2 3-1005,6 2 971,3 4-940,7 2-510,4 1-605,6 0-334,8-1-1630,4-3 672,9-2 1309,5-2-2120,19 5-279,-1-9 1297,0-6 0,2-2-415,11 0 284,15 4 315,-13-9 279,1-1 583,0 0-24,-1 0 644,-1 0-822,9 7 2937,-17-3-3364,9 12-192,-29-8-113,-2 7-165,-16-6 748,-7 3 224,-9 1 423,-9 3-185,2-8 1,-4 0-2932,-19 11 2966,14-12 1,0 0 684,-20 4-1745,13-8 0,0-1 685,10-4 0,1-1-972,-10 3 0,2-2-195,-9-2-2758,10-3-4459,11-2 8201,10-1 0,10 0 0,5-1 1</inkml:trace>
  <inkml:trace contextRef="#ctx0" brushRef="#br0" timeOffset="16647">8740 4257 24516,'-56'0'346,"0"1"1,9-2-1,7 5 1059,7 16 16,2 12-780,9-4 54,-7 11-465,10-8-128,1 2-924,2 1 1087,2-1 175,3 9-1255,6-13 78,3 4-30,10-14-356,4-3-115,7 0 271,5-3 209,5-1 375,23 5-116,-9-4 376,18 2 862,-17-3-290,1-1 198,-2 2-313,-4 1-212,-5 3-268,0 11-260,-16-5-240,-4 10 130,-18-8 566,-8 1 274,-9 0 267,-8-2-371,4-7 1,-4 0 90,-6 0 0,-2-2-602,-1 1 1,0-1 643,-3-2 1,1-2-519,-20 2-5382,-1-3 5521,26-5 0,2-1 0,-3 1 0,3-2 0</inkml:trace>
  <inkml:trace contextRef="#ctx0" brushRef="#br0" timeOffset="19355">6190 6602 23091,'-9'-41'-191,"1"1"0,1 2 0,2 10 498,4 20-504,1 4 346,-1 1 1660,1 2-1556,-1-2-126,0-5-282,0-1 487,0-3-132,1 3 431,0-1-432,2-2 200,2-3-110,3-1 436,6-12-55,-1 5-12,4-7 73,-4 11-14,-3 1-17,-1 4-168,-3 4-174,-2 3-233,-2 3-174,-1 3-463,0 0 157,0 5 9,0 2 216,-2 8 188,0 6-129,-3 8 111,-2 7-69,0-2 0,0 2 210,-4 23-584,3-17 1,0 0 397,2-9 1,1 0-78,0 0 1,0 1 1,0 0 1,0 0 91,1 0 0,0-1 98,-3 30 177,1-5-41,2-5-14,1-5 7,-1 8 24,1-20-83,-4 9 109,2-27 62,-1-2 156,3-11-167,1-1-340,0-3 0,-1-4 0,0-2 0,-1-5 0,0-5-108,1-4-537,2-4-318,1-5 24,3-3 870,5-2 1,2-2 1302,4-8-1284,-1 9 0,1 2 1035,5 1-2971,3 3 3047,1 4-372,3 2 220,1 5-909,2 3 0,1 4 0,2 3 0,1 4 0,1 1 0,2 6 0,-1 3 0,1 4-1105,12 15-246,-15-3-1311,7 9 1391,-21-6-167,-6 12 2610,-12-8-1530,-13 9 605,-37 2 1043,-2-11-627,13-8 1,-3-2-315,6-6 0,-1-1 228,-21 5 1,-1-1 133,14-6 0,0 0-274,-14 3 0,3-3-437,20-5 0,2-2-1295,-2 0 1,2-3-912,-5-4-1257,6-5 3058,30-10 1,3 8 0,4-1 0</inkml:trace>
  <inkml:trace contextRef="#ctx0" brushRef="#br0" timeOffset="19957">7056 6651 25712,'-27'43'1424,"1"0"1,0-3-1,13-12-2878,25-26 1511,2-4 1327,4-3-393,2-7 248,16-15-976,-7 2 39,11-11-302,-3-8 0,-11 8 0,3-12 0,-14 14 0,-4 0-692,-3 2 114,-3 5-49,-3 4-33,-1 6 279,-9 4-798,-1 7 235,-12 3 644,-2 10 479,-8 4 183,-5 8 1600,-4 5-1287,-1 4 150,1 5 533,4 2-1358,5 2 0,8 1 0,7-1 0,9 1 0,4 0 0,9-1-100,4-2-1126,7-1-103,6-3-86,22 8-2752,-5-11 3770,-12-12 1,3-1-552,15-4 1,0-3 1213,15 1-725,-14-6 1,0-3 1277,1-9-414,-1-7 1262,1-6-16,-1-6-8,2-4-143,0-6-985,-24 18 1,-1-2-72,1-2 0,-1 0-120,-1-1 0,0-3-178,8-14 0,0-2-163,-9 10 0,0-1-91,6-11 0,-2 0-111,-10 12 1,-2 1-87,0 0 0,-2 0-39,-1 1 0,-1 0-343,5-29 826,-9 23 1,-2 0-838,1-13 101,-6-7-104,-5 30-55,-9 1-422,1 12 1663,-3 1-1399,6 11 2999,1 1-2138,3 4 2624,-3 13-1985,3 3-44,-2 14-2149,2 3 2620,1 8-666,3-5 1,1 2-1408,0-8 1,1 1 1020,0 13 1,0 1-954,1-12 1,1-1 620,0 2 0,2 1-339,2 15 1,3 1 177,-2-14 0,2 1-12,2 9 1,2 0-370,3-8 1,3-1 399,-1-4 1,1-1-387,0-1 0,0-2 546,12 15-3210,-13-23-4906,-5-7 8268,-2-5 0,-6-6 0,-1-3 0</inkml:trace>
  <inkml:trace contextRef="#ctx0" brushRef="#br0" timeOffset="20323">7723 6601 26813,'55'-23'-79,"1"1"0,-2 0 0,-4 4-479,-16 11 0,-2 1 422,1-2 0,1 0 116,14-6 0,-1-1-275,-11 3 0,-1 0 338,9-4 1,1-2-14,-4-2 0,-2 0 64,-11 5 1,2-2-1004,4-6 1,4-4 0,-6 2 1329,13-16-117,-11 9 0,-5 0 537,-13 2-7,-7-6-533,-10 11-320,-6-4 1115,-13 7-1652,5 8-307,-6-2 127,10 9 70,2 3 1152,3 1-713,2 2 4002,2 1-3252,-2 12 573,-3 12-309,0 9-501,3-1 1,0 3-59,0 15-1904,2-13 1,0 1 1734,0 21-242,1-14 1,0 2-566,0-10 0,1-1 358,-1 12 1,0 2-1182,1-1 1,1-1 1057,1-12 1,0 0 30,1 10 0,2-2-1951,5 10 860,2-6-5,2-6-2156,-1-4 3485,1-3 1,-7-17 0,-1-3 0</inkml:trace>
  <inkml:trace contextRef="#ctx0" brushRef="#br0" timeOffset="21064">8613 6627 20729,'-44'-35'-694,"1"-1"1,4 4-1,5 6 2614,6 14-1819,6 3 1251,4 4-1403,9 2 848,12 3-597,5 0-413,10 2 598,10 0-24,12 1-659,10-2 234,-3 0 1,2 0 94,-9-1 0,-1 0-80,15-1 0,1 0-218,0-2 0,-3 0-203,-13 0 1,0-1 281,10-1 0,-3-1-371,11-4 3,-5-2 5,-6 2 134,-5-1 327,3-4 565,-16 4 669,2-6-225,-22 9-196,-5-4 2454,-9 5-3543,-4-1 315,-3 3 38,-2 0-60,-2 2 417,0 1-42,-20 6-565,12 1 507,-15 5 603,19 0-240,2 2 811,-2 6-1108,7-2-88,2 5-142,9 2-342,7-5-254,2 3-57,7-8-117,2-2 127,15-3 241,-4-4 168,12-2 209,6-12 352,6-9 248,0-3-647,-5-5 812,-17 6-190,-4-2-248,-3-2-287,2-22-116,-12 8 0,-1-15-58,-13 25-291,-13 6-416,1 14 496,-12 2 308,3 8-2136,-3 5 2920,-2 3-143,-1 6 160,-1 4 276,2 1 176,1 3-490,3 2-760,1 2 102,4 0-261,2 3-196,4 0-254,4 3-127,5-1-62,3 1-19,8-1-146,3 1-74,25 9 76,-2-11 210,18 6 233,-7-17 316,4-3-389,3-2 768,1-4 312,-1-4 172,-2-4 99,-2-2-78,-5-5-21,-2-2-418,-4-5-319,6-10-1283,-14 3 1190,3-8-738,-14-7 368,-7 4 141,0-26-510,-7 21 246,-1-12 232,0 16-1,1-9 1434,0 11-1266,1-7 342,2 15 256,2 0 126,2 1 155,5 1 186,18-6-665,-3 8 841,15-4-33,-6 11-690,0 3 198,1 2-162,-1 4-191,-1 5 1574,10 14-2248,-13 1-251,5 12-106,-16-3-40,0 21-50,-9-6 99,-3 18-73,-11-12-962,-7 4-1787,-4 4-6108,-5-4 9683,1-6 1,6-24 0,4-8-1</inkml:trace>
  <inkml:trace contextRef="#ctx0" brushRef="#br0" timeOffset="22313">11590 2478 6900,'-3'-45'342,"0"-1"0,-1 1 1,0-16-1,2 3 1232,9 9 1,3 4-425,1-11 168,0 15 1,1 3-86,-1 7 566,0-4-1042,-5 14 1059,0 2-1125,-5 14 2210,-1 3-2311,0 8-286,0 4-45,0 10 86,0 7 12,-1 6-1,0 7 951,0 5-1064,0 4-152,3 4 50,3 2-104,5 0-729,7-3 229,7-5-186,7-7-278,7-6 196,8-8 343,8-8 354,6-8-487,-27-8 0,1-2 874,2-3 1,1-2 168,2-2 1,1-3-880,1-3 1,1-3 1255,2-1 1,1-3 186,1-2 0,0-2-164,3-2 1,1-2 280,1-1 0,1 0-1203,-16 8 0,1-1 0,0 0 0,0 0 0,1 1 0,1-2 0,-1 1 0,1 0 0,2-2 0,1 1 0,2-3 0,1 1 0,-3 1 0,3-1 0,-2 1 0,1 0 0,-2 1 0,2-2 0,-1 1 0,-2 3 0,16-9 0,-2 2 0,0 2 0,-1 0 0,-2 3 0,0 0 0,-4 2 0,2 1 0,-10 5 0,3-1 0,-2 2 0,2-1 0,0 1 0,10-2 0,-2 2 0,7 2 0,-8 6-369,-8 4-2605,-8 8 2493,-6 6 0,-14-4 1,-4 2-1</inkml:trace>
  <inkml:trace contextRef="#ctx0" brushRef="#br0" timeOffset="22847">9583 5075 15918,'-4'-43'1603,"1"0"1,0 1-1,-1-17 1,0 10-757,4 21-37,-1 4 457,-2-1-872,0 9-111,-1 0 16,0 9-706,2 4 137,1 1-208,1 6 532,0 4 19,1 6 32,3 23 18,0-4-467,1 19 710,-2-7-2376,0 3 2518,1 2-531,2-16 0,1 0-808,6 15 845,9 10-98,2-28-217,5-7-4,4-8-2006,4-8 2423,5-7 123,3-12 318,6-8-257,-22 4 1,0-2 77,1-2 0,5-4-91,1-1 0,5-6 0,1 0 0,-3 2-117,-2 2 1,-2 2-1,3-3 44,5-4 1,4-3-1,1 1 1,-5 2-337,-5 5 0,-3 3 0,0-1 287,0-1 0,1 1 1,2-2-28,13-9 1,3-1 0,-3 1-87,-11 8 1,-2 2-1,1-1-39,10-7 1,2 0 0,-4 2-33,0 2 1,-2 2-19,-3 2 0,-1 1-22,-4 4 0,0 0-466,11-4 1,-2 3-271,6 0-370,-15 8 1,-5 7 1030,-17 15 1,-3-2 0,-10 2 0</inkml:trace>
  <inkml:trace contextRef="#ctx0" brushRef="#br0" timeOffset="23341">11485 6857 14548,'-35'-53'623,"1"0"0,2 4 0,4 6-1412,1-3 1253,5 6-289,4 5 226,5 5 1039,2 5-1146,4 6-964,2 3 987,2 5 1447,2 5-1558,1 2 2314,1 6-2588,2 4 61,2 5 56,8 26 17,-3-1-2236,3 21 2215,-7-7 1743,-1 5-1729,-2 1 362,-1-2-82,0-3-14,1-6-130,3-6-95,5-6-141,2-7-163,6-6-182,3-7 601,8-14 1,3-5 167,17-9-157,-8-1 1,1-4 58,-9-1 1,-2-1-408,6-3 1,0-2 523,3-1 1,1-2-585,3-1 1,2-2 568,-4 3 0,4-3 1,1 0-156,0 0 1,1-1-1,0 0-120,-1 0 1,0 1 0,-1 0-33,-4 3 1,-1 0-1,-4 3-30,2-2 0,-4 3-40,-2 0 1,-1 1-3,-2 2 0,-1 0-50,5-4 1,-1 1-91,11-6-310,3-3 1477,-27 23-2806,-7 5-6854,-7 4 8565,-4 2 1,-2 1-1,-1 0 1</inkml:trace>
  <inkml:trace contextRef="#ctx0" brushRef="#br0" timeOffset="25395">4748 1083 32072,'-4'0'-121,"0"0"552,4 0-46,-2 30-1125,27-25 657,10 21-65,-2-27 1,4-6 536,4 1 0,2 0-223,5-1 1,1 0-164,5-1 1,1-1-4,5 1 0,1-1 0,-18 3 0,0 0 0,1 0 0,1 0 0,1-1 0,0 1 0,2 1 0,-1-1 0,1 1 0,1-1 0,-1 0 0,1 1 0,0 0 0,0 0 0,0 0 0,-1 0 0,1 1 0,0-1 0,-1 1 0,0 0 0,-1 0 0,0 0 0,0 1 0,0-1 0,-2 1 0,1 0 0,-1-1-460,-1 1 1,0 0 0,0 1-210,-1-1 1,0 0-1,0 1-611,19-2 1,1 0-213,-2 1 1,-1 0 127,0-1 0,-1 1 398,-3-1 1,2-1 963,-7 0 1,2-1 0,-1 1 28,6-3 0,-1 1 3,-8 0 0,1 0 0,-4-1 56,1-1 0,-3-1 50,0 1 1,-2-2 36,-2 1 0,-1-2 61,-2 1 0,-1-1 25,-3 1 1,-1-1 20,-2-1 1,0 0 291,25-12-1139,-20 7 0,0-2 1882,-1 1 1,-2-1-661,0 0 1,-2-1 423,-1-2 1,-3 0 1260,-2-2-1902,-1-8 528,-15 12-1898,-5 2-158,-5-1-598,-6 2-443,-6 2 137,-5 0 3513,-6 4-2578,-3 1 656,-4 2 545,-2 3 231,-2 3 478,2 1 244,2 1-3,5 3-218,3 1-222,6 4 72,3 2-153,-3 7-718,5-1-130,-5 5 106,5-3-75,-2 1-69,-2 2-95,-2 2-212,-2 1 214,-2 1 623,-9 11-121,10-10-350,-2 9-22,16-14-3189,5-1 3037,9 0-155,7-2-1150,11-1 1205,9-3-996,10-3 1421,9-2-1311,8-3 1432,-28-3 1,2-1 37,2 0 0,1-1 517,2 0 1,-1 0-533,2-1 1,0 0-106,-1 0 0,1-2 147,-2 0 1,0-1-210,-2 0 0,-1-2 6,-2 0 0,-1-1 36,6-4 0,-2-3-125,12-6 215,4-10-7,-31 6 92,-9-1 1079,-5-3-1146,-9-2 6,-6-1 2341,-7 0-2352,-7 1 16,-5 1 12,-4 3 6,-2 3 493,-2 3-482,1 4-12,1 2 1808,-14-1-1807,11 8-704,-11-1 669,15 7 29,-3 1-2824,-1 3 2813,-4 2-6,-3 4-93,-3 2 76,-2 2-361,-2 1 356,2 2 441,3 1-503,5 1-34,8 1 2593,9 2-3270,8 2-2387,9 2 3154,12 6 0,-3-15 0,4 1 0</inkml:trace>
  <inkml:trace contextRef="#ctx0" brushRef="#br0" timeOffset="27345">2508 3925 13596,'-22'-38'736,"0"-1"1,-1 0-1,-8-15 1,3 6-65,1-3-2085,3 2 2035,2 1-17,6 4-62,3 4 1096,5-3-1387,3 15 354,3 0-511,3 18 114,4 5-187,0 6 1314,5 4-1303,0 8 68,9 19-56,-4 0-253,7 15 264,-8-3-1081,0 2 1053,-1 2-11,-1-1-17,-1-3 22,1-4 1,-1-7-6,0-4 22,1-6-333,10-2 462,-3-10 147,28-13-158,-9-15-99,-9 1 1,2-2-1066,-2-3 1,1-2 1037,4-5 0,2-1-6,4-3 0,1-2-674,3-2 0,1-1 674,1-2 1,3-1-8,-4 3 1,4-2 0,-2 2-8,-11 8 0,-1 2 0,1-1-9,9-7 0,2-1 0,-1 1 7,-3 4 1,-1 2-1,-3 1-6,6-3 0,0 2-3,9-7 0,-2 3 88,-20 15 0,-3 3 35,21-9 136,-9 9-403,-9 8-300,-7 8-802,-7 9-7484,-7 5 9405,-5 3 1,-2-8 0,-4-3 0</inkml:trace>
  <inkml:trace contextRef="#ctx0" brushRef="#br0" timeOffset="28583">1791 6399 6165,'-17'-60'967,"-1"-1"0,2 4 1,4 5-1614,5-6 2023,2-3-100,3 0 717,0 0-788,5-1-333,2 3 157,3 1-187,1 5-171,0 3-116,-3 7-91,1 5 219,-2 6-446,-1 6 1444,0 2-1630,-1 11 440,1 4-457,-3 12 1290,2 5-1357,-2 11 196,-1 30-31,-3-1-1132,2-13 0,-1 2 1154,-4 25-2,2 1-317,1-1 402,2-4-53,5-7-184,4-9-32,5-9-231,18-4 61,-4-14 67,13-4 112,-6-13 138,6-8-1494,5-9 1847,6-11-173,-22 11 0,0-1 42,4-3 0,0-2 49,3-2 0,0-1-39,4-3 1,1-1-471,2-1 1,2 0 366,1-2 0,2 0-32,1-1 0,0 0-487,2 0 0,0 0 298,0 1 0,0-1-668,-1 2 1,-1 0 631,-1 1 1,-1 1 0,-2 2 1,-1 0-104,-2 3 1,-1 1 204,-3 3 1,0 1-56,-3 3 0,0 1 294,-3 2 1,0 2-1131,9 1 1,0 2-961,16-1-2425,-23 6 1,-2 3 4188,1 5 0,-16-2 0,-7 2 0</inkml:trace>
  <inkml:trace contextRef="#ctx0" brushRef="#br0" timeOffset="29861">2135 8402 2677,'-17'-55'1449,"1"0"0,1 3 0,0 1 1214,0 3 0,-1-1-1508,3 6 0,-1-3 1,1 4-895,-1-4 0,-1 1-17,-1-8 1,0 6 596,1 15-526,5 11 1112,-2 2-1293,5 12 469,2 5-685,2 2 2719,3 6-2358,0 7 128,0 6 9,0 9 5,3 27-103,2-7-137,-1-15 1,1 0-3,7 14-374,3-4 47,6-3-171,5-7-36,4-5-544,3-8 612,4-6 87,0-7 344,20-11 48,-14-6 142,-4-6 1,1-4-1061,10-15 1123,-15 8 1,0-2-735,-8 3 0,2-1 640,1-4 0,4-2 0,-1 0 78,7-7 0,2-2-151,-6 6 0,3-2 1,1-1-17,4-3 1,2-1-1,-2 2-117,-10 9 0,-1 1 0,5-3 9,2-3 0,6-4 0,3-2 0,-3 2 0,-5 5 17,-1 1 0,-5 4 0,4-2-60,-1 1 0,5-5 1,1 1-1,-3 1 1,-5 6 54,7-5 1,-4 4-11,11-7 1,-3 3 95,4-1-44,-10 10-114,-8 8-339,-7 8-225,-6 4-2224,-3 10 956,-4 5-2032,-1 11 3653,-2 10 1,-5-13-1,0 2 1</inkml:trace>
  <inkml:trace contextRef="#ctx0" brushRef="#br0" timeOffset="32909">2168 10256 20936,'-46'-28'20,"0"0"1,0-2-1,9 2-650,17 7 1178,-6-15-821,17 22 211,-1-4 40,9 16-148,0 5 521,1 4 731,1 7 2,1 4 214,-1 3-181,3 3-245,-2 2-38,0 1 221,0-2-1588,0-1 401,0-3-5,0-1 213,0-4-157,-1-1 130,0-1-105,1 0 24,-1 1 30,1 0-127,1 1-33,2 0-311,4 0-220,3-1-344,5 0 124,6-2 1049,5-4-290,7-4 124,-2-10 1,1-3 731,25-9 847,-17 1 1,3-3-1004,-8 0 0,2-2 0,2-1-538,8-5 1,2-2 0,1 0 638,1 0 0,0 0 1,0-1-246,-10 6 1,1-1 0,-1 1 0,-2 0-403,4-1 0,-3 1 0,1 0 0,1-1 0,0 0 0,4-2 0,1-2 0,4-1 0,1-1 0,-3 1 0,5-1 0,-3 0 0,2-1 0,-2 2 0,3-2 0,0-1 0,-5 3 0,1-1 0,-4 2 0,3-1 0,0-1 0,3-1 0,0 0 0,-3 2 0,3-2 0,-3 2 0,2-2 0,-4 4 0,3-2 0,-1 1 0,-4 2 0,-2 2 0,-3 2 0,-1 1 0,0 0 0,-1 1 0,0 0 0,16-7 0,-1 0 0,-3 3 0,-1 2 0,-5 3 0,-1 2-139,-3 2 1,-3 3-34,-4 3 0,-1 4-2336,0 4 0,-2 5-7323,6 6 9684,-4 10 1,-28-8 0,-3-4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3:48:34.40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1585 1425 29525,'44'4'-80,"-1"-1"1,1 0 0,0-1 239,-7-4 1,0-1 59,4 0 1,1 0-139,3 1 1,1-1-52,2 1 0,1-1-50,3 1 0,-1 0-49,3 0 0,-1 1-20,0 0 0,3-1-62,-5 2 1,4 0 0,-3 0-68,8-1 0,0 1 19,-11-1 1,3 1 0,-1 0-122,-4-1 1,0-1 0,-4 1 123,6-1 0,-1 0 65,12-1 1,-3 0 91,-23 0 0,-2-1 142,25-4 118,-24 1 1,-2-1 432,11-5 204,4-5 1062,-20-9-1165,-14 9-444,-6-12-818,-13 13-1164,-20-9 31,1 8 259,-14-6 104,5 10 248,-2 2 272,-2 1 403,1 1 1143,-11-1 844,15 1-122,-10-3-728,27 6-388,1 0-560,12 4 3504,2 2-4639,2 0 129,2 5-230,2 2 243,3 6-186,12 11 319,11 8-422,2 3 956,7 1 477,-9-8-124,-2 0 179,-1 2-210,-3 0-844,-4 1 0,-4 2-1059,-4 1-5972,-6-3 8056,-3-2 1,-2-15 0,-1-4-1</inkml:trace>
  <inkml:trace contextRef="#ctx0" brushRef="#br0" timeOffset="88795">4917 1126 27232,'0'-50'438,"0"0"1,0 1 0,-1-19 0,-1 10-795,-6 5 17,-4 13-151,-3 10-241,0 7 114,-5 5 402,6 9-1050,-3 3 1309,9 11 1840,0 7-455,1 11-127,-1 13-914,0 1 1,-1 9 0,0 0-597,0 3 0,1 1 0,-1 2 375,1-6 1,0 3-1,-1-1 1,1 0-115,-1 12 0,0 0 0,0-3-282,2-11 1,0-1 0,0 0-1200,0 2 0,-1 1 0,-1-1 599,0 2 1,0-1 0,-1 1-176,-1 0 0,0 1 1,-1-1-288,-1 0 1,-1 1 0,0 0 1354,-3 7 0,-2 0 1,2-5-1,3-6 0,0-5 1,-1 1-1,1 0 0</inkml:trace>
  <inkml:trace contextRef="#ctx0" brushRef="#br0" timeOffset="88905">4024 2957 19855,'-12'-53'-146,"-1"0"1,1 1-1,2 8 1,2 2 0,2-1 102,6-21 0,5 2 290,3 14 1,2 1 40,2 0 1,2-1-80,0 5 1,3-2 0,0 3 133,3-6 1,1 2-203,6-11 1,2 1-36,0 11 1,1 4-464,-8 11 1,1 2 571,9-9 0,-2 4 0,-7 10 0,-1 4 0</inkml:trace>
  <inkml:trace contextRef="#ctx0" brushRef="#br0" timeOffset="89291">4857 1652 31535,'-4'0'980,"0"0"-728,4 0-252,64-31 0,-29 12 0,9-4 0,0-2 0,-1-6 0,-13 5 0,0-2 0,14-17 0,-17 14 0,-1-1 0,4-15 0,-4-4 0,-4-1 0,-10 14 0,0 0 0,2-18 0,-6 21 0,-1 1 0,-3-7-517,-2 7-548,-8-5-239,-1 13 2948,-9-7-2782,5 19-122,-2-1 278,5 10 79,-3 0 2181,4 8-1132,-3 4 487,2 9-230,-2 10 234,-2 7-232,1 0 0,1 2-1078,-5 23 906,5-17 1,1 0-39,0 20-742,5-4-306,2-1 218,5-3-367,3-19 0,2 0-200,6 15 487,-3-18 0,1-2-1003,6 5-443,1-3-4847,13 2-527,-9-12 6759,5 0 0,-18-15 0,-4-3 0</inkml:trace>
  <inkml:trace contextRef="#ctx0" brushRef="#br0" timeOffset="89605">5625 1499 22901,'0'-6'2767,"0"2"597,0 4-3730,-14-51-181,10 38 166,-10-37 116,16 50 285,7 1-677,2 0 367,9 1 135,-1-1-55,4-3 216,-1-1 13,2-4 56,-2-2-184,-3-3 21,-3-2-12,-3-2 28,-2-7-13,-6 6-14,0-4 110,-11 4-108,1 6 8,-6-3 241,2 8-6,-1 0-32,1 3-16,-1 1 30,-3 2-78,3 1-19,-2 4-16,2 3-9,0 3-2,-1 4-34,-4 16 5,5-2-30,-2 13-214,8 12-12,3-11-1247,5 16 752,4-16-320,6-1-444,4-2-895,3-2-1826,2-5-4154,-2-6 8414,-2-6 0,-9-11 0,-4-5 1</inkml:trace>
  <inkml:trace contextRef="#ctx0" brushRef="#br0" timeOffset="89906">6387 1270 22872,'-45'16'-52,"-1"0"1,4-1-1,9 3-35,16 11-4,0 3-78,-2 3-94,-1 3-75,-5 2-108,6-11 1,-2 1 149,-12 12 287,4-12 0,0-2 237,-4-6 74,-8-2-4547,16-18 4646,4-8-84,5-6-25,4-7-35,6-6 1689,8-18-1681,6 8-10,3 4 0,3 1 542,9-4-601,9-8-11,-6 18-27,-1 5-26,1 4-61,0 4-13,1 5-38,0 4-40,0 4 175,1 6-302,18 14-43,-11 1-76,13 10 396,-24-11 1,-1 0-1861,11 14-7154,6 10 8227,-21-19 0,-9-13 0,-4-5 1</inkml:trace>
  <inkml:trace contextRef="#ctx0" brushRef="#br0" timeOffset="90414">6769 914 29839,'-7'55'-558,"2"2"319,8-7-2798,-2 4 2895,-2 5 106,-2 2 10,-2 1 36,0-19 1,0-1-2854,-3 20 2853,4-24 1,0 0-478,1-4 1,2-3 535,-1 4-445,2 11 378,0-35 589,0-3-589,0-4 2043,0-2-2123,1-13 63,1 0 3113,3-13-3215,2 2 40,1-5 21,1-1 1138,2-2-943,1 1-82,2 1-58,1 2-52,0 2 214,0 3-19,0 3 21,0 3 12,1 3-3721,8 0 3227,-2 5-19,7 2-512,-5 4 472,0 2-34,1 5-17,0 4-22,0 4 292,0 6 159,-1 2-6,-2 3-11,-2 2 6,-4 0 5,-4 1 1,-6-2-1,-3-2 1,-8-1-1,-7-4-11,-9-1 133,-6-2-21,-5-3-689,-4-1 915,-2-4-47,-2-3-23,0-3-8,2-1 2622,4-5-3306,-6-7-145,15-3-908,-1-7-1297,20 1-6507,2 1 8685,5 1 1,-1 8 0,0 4-1</inkml:trace>
  <inkml:trace contextRef="#ctx0" brushRef="#br0" timeOffset="90779">7582 1299 21740,'4'2'2412,"0"0"-194,-4-2-1731,-65 26-1476,36-11 949,-10 3 0,-2 2 48,3 12-84,12-6 204,-5 10-3193,14 1 3198,9-8-215,2 8 784,7-13-685,4-1-70,4-3-41,5-2-323,2-3 81,12 1 194,-4-6 533,9-2-236,4-8 168,-8-5 119,10-3 86,-13-4 104,0-2-116,6-10-32,-8 3 7,2-8-281,-13 7-179,-4-3-131,-4-10-290,-3 8-70,-12-15-123,-1 20-3,-9-4 52,2 11 99,-2 2 106,-1 2 107,-1 3 255,-1 3 3372,-9 2-3289,10 2-175,-5 1-90,14 3-176,4 2-86,2 3-753,4 2-1327,1 2 2451,6 3 0,-3-8 0,3 1 0</inkml:trace>
  <inkml:trace contextRef="#ctx0" brushRef="#br0" timeOffset="91356">8379 1379 32767,'-54'-12'0,"-5"24"0,31 24 0,-8 14 0,8-12 0,-2 2 0,6-10 0,0 0 0,-15 15 0,6-10 0,-1-1 0,-2-1-1692,-8 3 1543,17-23 1295,12-9-451,2-9-695,10-8-861,4-9 381,2-5 213,4-7 766,7-24-969,0 10 244,-5 16 1,2-1-249,2 0 0,0 3 887,9-15 403,-4 13 0,0 3 117,2 3-933,3-1 0,-13 17 0,-1 6 0,-1 1 0,2 7 0,0 3 0,3 8-531,11 20-1210,-4-2 46,8 16 1323,-11-19 1,-1 1-4786,10 19 4394,-5-12 0,-3-3 0,-3-6 0,0-2 0</inkml:trace>
  <inkml:trace contextRef="#ctx0" brushRef="#br0" timeOffset="91829">4824 2454 25370,'-52'-4'-438,"1"0"0,4 1 0,5 0 305,-2 2 613,5 0 155,5 1-3016,6 0 3036,6 1 1247,6-1-2340,7 1 1840,10 0-1863,11 0 824,16 0-27,14-1 0,5-1-644,-2 0 0,3-2 275,-1 2 1,6-1 0,-2-1-22,-2 1 0,0-1 0,1 0-7,6-1 1,1 1-1,2 0-36,-13 1 1,1 0-1,1 0 1,3 1-148,7-1 1,4 1 0,2-1 0,0 1-1,-4 0 197,2 0 1,-3 1 0,0-1 0,3 0-210,-11 1 1,3 0 0,1-1-1,0 1 1,-2 0 0,-3 0 156,6 0 1,-3 0-1,-1 0 1,0 1-52,-1-1 1,1 0 0,-1 0 0,0 1 91,-2-1 0,-1 1 0,1-1 1,-2 1 147,15-1 0,-1 0 0,-1 0-180,-4 1 1,0-1 0,1 0-62,-4 0 0,3 0 0,-1 0 0,-3 0-42,1 0 1,-3 0 0,1 0-107,10 0 1,1 0 0,-2 0-1241,-11 0 0,-2 0 1,-2 0 1537,8 1 0,-4-1 0,-4 0 1,-5 0-1,-3 2 0</inkml:trace>
  <inkml:trace contextRef="#ctx0" brushRef="#br0" timeOffset="92128">4756 2669 15072,'60'-1'157,"-1"0"1,1-1 0,-1 1 0,-1 0 0,-1 0 0,0 1 0,-5 0-107,0 0 1,-4 1-1,1 0-14,4 1 0,1 0 0,0 0-3,1 1 0,0-1 0,1 1 6,1 0 1,0-1-1,0 1-2,0 1 1,0-1 0,0 0-67,0-1 0,0 1 0,-1-1 92,0 1 1,-1-1 0,1 0 7,-3-1 0,0 0 1,3 0 29,-3-1 0,3-1 1,0 1-1,-3-1-24,2-1 0,-3 0 1,2 0 55,-7 0 1,3 0 0,0-1 0,0 0-5,4-3 0,1-1 0,-2 0 0,-4 1-140,14-3 0,-1 1-32,-2-1 0,4-1 0,-9 2 9,-17 1 1,-5 1-52,28-5-16,0 0-105,-20 3 907,-9 3-1307,-21 3 971,-17 4-365,-10 3 1,6-2 0,-3 2 0</inkml:trace>
  <inkml:trace contextRef="#ctx0" brushRef="#br0" timeOffset="94328">6241 4402 21419,'0'-5'-3017,"0"1"2391,0 4 1974,-4 57-2177,2-20 1350,-2 18 1,-2 4-770,4-26 1,-1-1 481,-2 12 1,-1 3 253,-2 10 0,-1-1-101,3-10 0,-1 2-623,1-6 1,0 2-1,0-1 175,-1 6 1,1-1 105,1 2 0,-1 0-92,0 0 1,1 2-653,0-4 1,1 4 0,0-3 623,-1 10 0,0-1 12,2-7 0,0 2 1,0-3-624,0 6 1,1-1 645,0 1 0,1 1-281,0 2 1,0 0 394,0 1 0,1-1-112,0 3 1,0 0 153,1-2 1,-1 4 4,1-18 0,0 3 0,0 1 0,0-3-63,0 4 0,0-2 0,1 3-19,-1-3 0,0 4 0,0-1 0,0-3 12,0 2 0,-1-2 1,1-1 32,-1 3 1,0 0 0,1 0-107,-1 1 0,0 0 0,0 0-11,0 2 0,0 0 0,0-1-5,0 2 0,0 0 0,0 0 137,0 1 0,0 1 0,0-1-131,0 1 0,0 0 0,0 1-6,0 0 1,0 0 0,0 0 5,0 1 0,0-1 0,0 1 3,0 1 0,0 0 0,0 0 56,-1-2 0,1 1 0,-1 4 22,0-12 0,0 3 0,0 1 1,0 0-1,0-3-15,-1 0 1,1-2 0,0 0-1,-1 3-35,1-1 1,-1 3 0,0 1 0,1-2 0,-1-3 45,0 13 1,-1-3-1,1 0-6,0 0 1,0 0 0,0 0-55,1 0 0,-1 0 0,1 0-143,-1 0 1,1-1 0,0 0 69,0-2 0,1 0 0,-1 3 30,1 0 1,0 3 0,-1 0 0,2-3-38,-1 3 0,1-3 1,1 3 25,-1-5 0,0 3 0,0 0 0,1-5-44,0-2 1,0-4-1,2 3 20,-1-1 0,1 3 1,0 1-1,0-4 7,1 2 1,-1-2 0,1 1 20,-1-3 0,2 2 0,-1-1 0,0-3 2,1-3 1,0-3 0,0-1 180,2 19 1,3 1-653,-1-10 1,2 2 0,0-3-452,1 6 1,2-2-1762,-4-11 0,2 0 0,-2-5 2725,1-4 0,-1-6 0,1 4 0,-5-15 0</inkml:trace>
  <inkml:trace contextRef="#ctx0" brushRef="#br0" timeOffset="95914">6854 4917 16480,'45'-14'354,"1"0"0,-3 1 1,-4 6-1894,1 17 1094,7-2 293,9-2 1301,7-1-1074,-27-4 1,2 0 291,1 0 0,6-1-175,3-2 1,9-2 0,1 0-1,-3 1-538,-2-1 1,-3 1 0,4-1 332,-5 0 0,4 0 0,2-1 1,1-1-1,-1 1 70,0 0 0,0 0 0,0 0 0,-1 0 0,-2 0-37,5-1 1,-3 1 0,1 0 0,2 0-19,3-1 1,2 1 0,2-1 0,-1 1 0,-3 0-286,1-1 0,-3 1 0,0 1 0,0-1 261,3 0 1,0 0 0,1 0 0,0 0-178,-12 1 0,1 0 1,1 0-1,-1 0 0,0 1 170,1-1 1,-1 0 0,1 0-1,2 0 1,2 0 10,-3 0 0,3 0 0,2 0 1,1 0-1,-1 0 0,0 0 1,-4 0-14,9-1 1,-3 1 0,-1 0-1,2-1 1,6 0 23,-13 2 0,5-2 1,2 1-1,2-1 1,1 1-1,-1-1 0,-2 0 1,-2 1-1,-4 0-2,3-1 1,-4 1 0,-2 0 0,0 0 0,0 0 0,4-1 38,2 1 0,3-1 0,2 0 0,0 0 0,-1 0 0,-2 1 0,-2-1 17,5 0 0,-2-1 0,-2 1 0,-1 0 1,1 0 37,2-1 1,-1 1-1,1 0 1,0 0-1,-1-1 5,1 1 1,1 0-1,-1-1 1,0 1-1,1 0 5,0 0 1,-1-1 0,1 1 0,1 0 0,-1 0-25,1 0 0,-1 0 0,1 0 0,0 0 0,0 0-26,-10 1 0,1 0 1,-1 0-1,0 0 1,0 0-1,0 1-25,1-1 1,0 0 0,0 0-1,0 0 1,0 0 0,1 0-46,-1 1 1,1-1-1,0 0 1,-1 1-1,1-1 1,0 0-5,0 1 1,0-1 0,0 0 0,1 1 0,-1-1 0,0 1-1,1-1 1,-1 1-1,1-1 1,0 1 0,-1-1-1,1 1-34,-1 0 1,-2-1 0,1 1 0,0 0 0,4-1-1,4 1 38,-6 0 0,5 0 0,2-1 0,3 1 0,1 0 0,1-1 0,-1 1 0,-2 0 0,-3 0 0,-3 0-32,3 0 1,-3 0 0,-3 1 0,0-1-1,0 1 1,2-1 0,5 0 14,-5 1 0,5-1 0,1 0 0,3 0 0,0 0 0,0 0 0,-1 0 0,-3 1 0,-3-1 0,-4 1-1,5 0 0,-4 1 0,-3-1 0,-1 1 0,-1 0 0,2-1-3,1 1 1,0 0-1,-1-1 1,1 1 0,-1 0-1,1 0-11,-1 0 1,0 0 0,1 0 0,-1 0 0,0 0 0,0 0 1,-1 1 0,1-1 0,-1 0 0,0 1 0,0-1 0,0 1 55,10-1 1,-1 1 0,1 0 0,-1-1 0,0 1-22,0 0 1,-1 0-1,0 0 1,1 0-1,-1-1 29,-1 1 0,-1 0 0,1 0 1,0 0-1,-1 0-4,0 1 1,-1-1 0,0 0 0,1 1 0,-1-1 2,-1 1 0,0-1 0,0 1 0,0-1 0,0 1 38,-2 0 0,1 0 1,0 0-1,-1 0 0,1 0-35,-2 1 0,-2-1 0,2 0 0,0 0 1,3 1 9,3 0 1,3 0-1,2 0 1,-1 0 0,0 0-1,-4 0-45,-1 0 0,-4 0 0,0 0 0,1 0 0,1 0 19,1 1 0,3-1 1,1 0-1,-1 1 0,-2-1 1,-3 1 3,5-1 1,-2 1-1,-3 0 1,1 0-2,-1 0 0,0 0 0,-1 0 1,0 0 0,-2 1 1,0-1 0,0 1-1,-1-1 20,-1 1 0,0-1 1,-1 0-1,0 1-78,14 0 1,-1 1-1,0 0 84,-3 0 1,0 0-1,-1 0 26,-3 0 0,0 0 1,-1 0-35,-3 0 1,0 0 0,0 0 67,-4 1 1,0-1-1,-1 0-35,-1 1 1,-2-1 0,0 0 18,18 4 0,-2 0-4,-3 0 1,-2 0-5,-3 1 0,-2 1-2,-3-1 1,-2 1-6,-3 1 0,-1 0-2,-2 0 1,-1 1 124,-3 0 0,0 1-187,-2 0 0,-1 1-7,0-1 0,-2 2-39,0 0 0,-1 1 6,-1 0 1,0 1-2,-1 1 1,-1 1 531,-1 1 0,0 1-519,-1 0 0,-2 1-10,-1 2 1,-1 1 552,-1 0 0,-1 1-549,-2 1 1,-2 2 43,-1 1 0,-1 1-100,-2 0 0,-1 2 100,-2 2 0,-1 1 16,-2 0 1,-1 1-409,-1 2 0,-1 0 415,-2 1 0,-1 0-18,-1 0 1,-2 3 27,-1-3 1,-3 3-1,1-1-245,-2 8 0,-1 0 245,2-6 1,-2 2 0,1-2 15,-3 7 0,0-2-44,0 2 0,-1 0 4,-1 1 0,0 1-9,1-2 0,-2 4-15,2-7 0,-1 6 0,0 2 1,1-5 0,1-5 0,1-2 0,0 3 123,-2 4 1,0 4-1,-1 1 1,2-2-127,-2 6 1,2-1-1,0-3 0,3-10 1,0-2 0,0 2 18,-3 12 0,0 3 0,-1 0 3,3-15 1,1 2 0,-1-2-1,1-1-352,-1 4 0,0-2 0,-1 2 339,1-2 0,0 2 0,-1 0 1,2-3 0,-1 1 0,1-4 0,0 1 163,0 0 0,-1 1 0,1 0-159,0-2 1,0 1 0,-1 2-4,1 1 1,-1 3 0,0 0-1,1-2 71,-1 3 0,1-3 1,0 3-69,0-3 0,0 2 1,0 0-1,1-4 15,0 0 0,2-3 0,-1 0 6,0 1 0,1 0 0,0-1 2,0 1 1,0-1 0,0 0-14,1 1 1,0 0 0,-1-1-4,1-1 0,0 0 1,0 4-11,-2 10 1,-1 7 0,0 0 0,0-5 1,1-5 1,1-5 0,-1 6-1,-1 0 0,0 7 0,-1 2 0,0-3 1,1-7 5,0-5 0,1-5 0,-1 1-4,-3 15 1,0 2 0,-1-5 2,-1 5 0,-1-3-6,0 0 1,-1-1-4,0 0 1,-1-1 2,1 0 1,-2-1-7,1 1 1,0-1-217,-1-1 1,-1-1 219,1 0 0,-2-2 476,0-1 1,-1-1-483,-1-2 0,0-1-72,-1-1 1,-1-1 68,0-1 1,-1-1 7,-1 0 1,-1-1 8,-1-1 0,-2 0-4,0-4 0,-3 2 1,0-3 5,-6 6 1,-1-2-3,5-5 0,-2 1 0,0-4 239,-5 2 0,0-4-225,-2 0 0,-1-1-6,-1-2 1,-1-1-4,-1-1 1,-1-1 0,-1 0 0,-2-2 5,-1 0 0,-1-1-6,-3-1 1,-1-1 2,-1 0 1,-2-1-6,19-6 1,0-1 0,0 0-2,-2 0 0,1-1 0,-2 0 5,0 0 1,-2 0-1,1-1 4,-1 0 0,0-1 1,-4 1-265,-2-1 1,-5 0 0,-1 0-1,3 0 255,-3-1 0,1 0 0,-5 1-114,14-3 1,-6 0 0,-3 1 0,1 0 0,1-1 0,5-1 112,-2 0 0,4 0 1,1-1-1,-4 1-31,0-1 0,-3 1 0,-1-1 0,1 0 0,2 0 28,2-1 1,2 0 0,1-1 0,-1 1-1,-1-1 1,-1 1 0,0-1-1,1 0 2,-2 0 0,-1 0 0,1 0 0,-1 0 103,0 0 0,-1-1 1,1 1-1,-1-1-100,0 1 0,1-1 0,-2 0 0,-3 0 0,7 1 1,-4-1 0,-1 0-1,-1 0 1,2 0 0,2-1-3,1 1 0,3 0 0,1 0 0,-3-1 1,-4 1-49,-2-1 1,-6 0 0,-3 1 0,-1-1-1,0 0 1,4 0 0,5 0 43,3 0 1,4 0 0,2-1 0,-2 1 0,-5-1 1,5 1 0,-4-1 1,-3 0-1,-1 1 0,0-1 1,1 0-1,3 0 0,4 0-3,-5 1 1,4-1 0,2 0 0,0 0-1,-3 0-60,-2 0 1,-2 0 0,-2 0 0,1 0-1,1 0 1,4 0 54,-8-1 1,4 1 0,1 0 0,-1-1-2,0 1 0,-1-1 0,1 1 0,0-1 0,0 1 0,1-1 1,-1 0-1,0 1-2,1-1 1,0 0 0,0 0 0,0 1-3,1-1 0,0 0 0,-1 1 0,-2-1-11,7 0 1,-3 1 0,-1-1 0,-1 0 0,2 0 0,2 1 5,-10-1 1,2 0 0,0 0 0,-6-1 6,11 2 0,-5-1 0,-2-1 0,-2 1 0,1 0 0,3 0 0,5 0 12,-10-1 0,6 1 0,0 0 0,-3-1 1,11 1 1,-3 0 0,-1 0 0,0 0 0,2 0 0,3 0-2,-7-1 0,4 0 0,0 1 0,0-1 4,0 0 0,-1 0 1,0 1-1,1-1 0,0 0 0,0-1 0,1 1 1,-1 0-4,1 0 0,0 0 1,0 0-1,0 0 60,1 0 1,1 0 0,-1-1-1,-3 1-50,-2-1 0,-3 1 1,-1-1-1,0 0 0,4 1-6,-1-1 1,3 1 0,0-1 0,-3 0-3,2 1 0,-1-1 1,-2 1-1,0-1 1,1 0-1,1 1 0,0-1 1,0 1-1,2 0 0,2 0 1,-1-1 0,4 2 1,-1-1-1,-5-1-4,3 1 0,-6 0 0,-2-1 0,1 1 0,2 0 0,5 0 16,1 0 1,5 1 0,1 0 0,-3-1-20,-12 0 0,-2 0 1,0 0-1,4 0 3,4 0 0,3 1 0,-2 0-2,0 0 1,-3 0 0,0 0 0,3 1-1,-1-1 0,2 0 0,-4 0-46,7 1 1,-6 0-1,0 0 1,1 0 0,6 0 48,-4 0 1,5 0 0,-1 0-1,-14 1 1,-3-1 0,5 1 247,-4 0 0,5 0-247,-1 0 1,-2 1 30,7 1 1,-3-1 0,3 1 0,12 0 1,2 0-1,-3 1 1,-10-1 0,-2 1 0,3 1 18,-3 0 0,0 2-9,6 0 0,-4 0 0,1 0 2,-1 2 1,0-1 0,1 1 33,0 0 0,0 0 1,1 0 3,5 0 1,1-1 0,3 1-10,-1 1 0,3-1 5,0 0 1,2-1-5,1 0 1,1 1-2,1-2 1,2 0 2,2 0 1,-1 0 62,-9 1 1,1-1 13,-19 3-59,13-3 0,2 0 1138,-5 0-1104,-13 0 1,23-1 1051,1-2-1388,2 1 1065,2-1-1078,2 0 10,3 0-1,1 1-3,3 0 18,-19 1 321,17-1 144,-15 2-136,21-3-2,-2 0 3061,-1 0-3051,-13 1 2,7-1 191,-11 1-204,11 0-9,-2 0 16,-3 1 820,-1 0-835,-1 2 20,0 0-2454,1 0 2448,0 0-85,-12 3-8,13-3-11,-7 2 149,9-3-32,13-1 17,-4 1-24,14-3 15,2 0 14,3-2-115,1 2 2388,2-2-2587,1 1 246,0 1-677,-1 2-2133,-4 4-5993,-1 1 8713,-1 3 1,4-7 0,1-1 0</inkml:trace>
  <inkml:trace contextRef="#ctx0" brushRef="#br0" timeOffset="98547">5517 6745 24632,'-37'-15'-880,"-1"0"1,-2-13-342,66 23 1,16 3 1700,-11-1 1,1-1-887,16 0 0,4 1 558,4 0 1,-1 1-1068,-8 0 1,2-1 997,11 1 0,7-1 0,-4 0-506,-20 0 0,-2 1 0,3 0 592,12-1 0,4 0 1,4-1 92,-10 1 1,5-1 0,1 0-1,-1 0 1,-3 1-718,-6-1 1,-4 2 0,1-1 0,7-1 522,-3 1 0,7-1 1,4 0-1,1 0 1,-1-1-1,-3 1 1,-6 1-30,5-1 1,-5 1 0,-2-1 0,4 1-207,1-1 1,4 0 0,0 0-1,0 0 1,-4 0 206,0 0 0,-3 1 0,0 0 0,0 0-112,2-1 1,0 0 0,0 1 0,1-1 49,0 1 1,1-1 0,0 1 0,0 0 26,0-1 1,1 0 0,1 1 0,-1-1 27,1 1 0,1-1 0,0 1 0,-1-1-8,2 1 1,0-1-1,1 0 1,-1 1-16,2-1 0,0 0 0,1 1 0,-1-1-7,-11 1 0,1 0 1,-1 0-1,1 0 0,-1 0-9,1 0 1,-1 0 0,1 0 0,2 0 0,3-1-3,-4 1 1,1 0 0,3 0 0,1-1 0,2 1 0,2-1 0,1 1 2,-7 0 0,2-1 0,2 1 0,2 0 0,0-1 0,1 1 0,0 0 0,-1-1 0,-2 1 0,-1 0-9,0-1 0,-2 1 1,-1 0-1,-1 0 0,0 0 1,1 0-1,0 0 0,1 0 1,1 0 0,1-1 0,3 1 0,0 0 0,2-1 1,-1 1-1,0-1 0,-1 1 0,-2 0 1,-4 0-1,-2 0-9,8 0 1,-5 0-1,-2 0 1,-2 0 0,0 0-1,2 0-3,2 0 0,-1 0 0,1 0 0,0 0 0,0 0 0,0 0 4,0 0 1,1 0 0,-1 0-1,1 0 1,0 0 0,0 0 32,0 0 0,0 0 0,0 1 1,0-1-1,1 0 0,-1 0 0,1 0 0,-1 0 0,1 0 0,0 0 1,-1 1-1,1-1 23,0 0 1,0 0 0,0 0 0,0 1 0,0-1 0,0 0-1,0 0 0,0 0 0,0 0 0,0 1 0,0-1 0,0 0-2,-1 0 1,1 1 0,0-1 0,0 1 0,-1-1-1,1 0-18,-1 1 1,1-1 0,0 1 0,-1-1-1,1 1 1,-1-1 3,0 1 1,0 0 0,1 0 0,-1 0 0,0 0 0,0 0 2,0 0 0,0 0 1,0 0-1,0 0 1,0 0-1,0 0-31,-1 1 0,-1-1 1,1 0-1,0 1 1,2-1-1,2 1-3,-3 0 0,4-1 0,1 1 0,1 0 0,1 0 0,-1-1 0,-2 1 0,-3 0-15,-2 0 0,-3 0 1,0 0-1,-2 0 1,1 0-1,2 1 1,1-1 1,3 0 0,3 0 0,1 0 0,1 1 0,-1-1 0,0 0 0,-3 1 0,-3-1-11,3 1 0,-3-1 0,-2 1 0,-1 0 0,0-1 0,1 1 4,0 0 1,0 0 0,0 0-1,0 0 1,0 0 0,-1 0-4,1 0 0,-1-1 0,0 1 0,0 0 1,0 1-1,0-1-1,-1 0 1,0 0-1,0 0 1,0 0 0,0 0-1,0 0-1,0 0 1,-1 1 0,0-1 0,0 0 0,0 1 0,0-1-6,9 1 0,1-1 0,-1 1 0,0 0 0,0-1 0,-1 1 0,0 0 0,0 0 0,-1 0 1,1 0 0,-3 0 0,0 0 1,-1 1-1,2-1 0,3 0-1,-8 0 0,3 0 0,2 1 0,-1-1 0,1 0 0,-2 1 0,-3-1 68,7 1 0,-3-1 0,-1 0 0,0 1 0,3-1-4,-1 1 1,4-1 0,0 1-1,0 0 1,-3-1 0,-4 0 95,5 1 1,-4 0 0,-2-1 0,0 0-23,-1 1 0,-1-1 0,0 0 0,0 0 73,-3 0 1,-1 0-1,0 0 1,0 0 11,12 0 0,0 0 0,-2 0 11,-2 0 0,-1-1 0,-1 1 42,-3-1 1,-1 1 0,0-1-112,-4 0 1,0 0 0,-1 0-34,-3 0 1,0 0-1,-1 0-127,17 0 1,-2 0-7,-4 0 1,-2 0 0,-3 0 0,-1-1-90,-5 1 0,-1 0 74,-4-1 1,1 1 355,7 0 1,-2-1-556,15 1 826,-19 0 0,-2 1-1358,-2 3-91,-5 1-1039,-18 2 1849,-10 2 1,-2-4-1,0 0 1</inkml:trace>
  <inkml:trace contextRef="#ctx0" brushRef="#br0" timeOffset="99729">9324 6611 28678,'18'-18'1996,"-3"6"97,-15 25-3686,1 3 763,0 6-87,2 3 223,0 5 319,2 4-584,4 24-3015,0-11 3009,-4-15 1,1 1 681,2 16-527,1 3 548,-2 1 101,2 2-965,-3 1 1199,1 1-11,-2 2 187,0 1-25,-2 2-72,-2-30 0,0 0 2,0 1 1,0 2-750,1 17 0,-1 1 783,1-11 1,-1 0-83,1 13 1,0 3 624,1 3 1,1 1-697,-1-17 1,1 1-1,-1 1-350,1-1 0,-1 1 1,0 0 286,1-1 0,0 0 1,0-2-30,1 7 0,-1-2-10,1 2 1,-1 1 6,0 0 1,0 1 65,-1-1 0,0 1 27,-1 1 0,0 0 21,0-1 1,-1 1-390,-1 1 0,1 0 406,-1 1 1,-1 0 4,0 0 1,-2 1 18,1 0 0,-1 0 13,-2 0 0,0 0-341,-1-1 1,1-1 344,-2 0 1,1 1-106,0-5 0,-1 2 0,1-1 87,-1 7 0,1 1 67,0-9 1,0 2 0,1-3-101,1 4 0,0-2-21,0 0 1,1 0-34,1 0 0,0-1-25,1-1 1,0 0-22,1-1 0,-1 0-16,1-1 0,0 0-4,1-1 0,1 1-13,0-1 1,0 1-63,1-1 1,0 0 4,1-1 0,1 1-42,-2-1 1,1-1 11,0-1 0,1 0 25,-2-1 0,1-1 499,-1-2 1,1 2-426,0 14 0,0 2-26,-2-16 0,1 2 155,-1 2 1,1 3 0,0-3-98,-2-6 0,1-1 56,-1 3 0,1 3 0,0-5-237,-1-4 0,0-1 242,0 9 0,0-2 5,1 13 4,-1-5 1169,0-2-1198,-1-2 12,2-2-56,0-2-25,1-3-113,0-2-839,6 10-890,-1-14 1852,6 10 1,-8-29 0,1-1 0</inkml:trace>
  <inkml:trace contextRef="#ctx0" brushRef="#br0" timeOffset="100297">12443 7749 29367,'62'-3'155,"0"-1"0,1 1 0,-1-1-1245,-8 0 0,0 0 1140,4-1 0,5 0-567,-18 2 1,4-2 0,2 1-1,0 0 547,6-1 0,1 0 0,1 0 0,-1 0-211,2 0 0,-1 0 0,1-1 0,0 1 193,0 0 0,2-1 0,-2 1 0,-2 0-296,2 0 0,-3 0 1,5 0 290,-10 0 0,4 1 1,2-1-1,0 1 1,-3 0-143,1 0 1,-2 0 0,1 1-1,2-1 54,1 0 0,3 0 0,1 0 0,-1 0 0,-4 1 3,0 0 0,-4 0 0,0 1 0,5 0-62,-6 0 0,4 0 0,2 0 0,0 1 1,-1-1-1,-3 1-83,0 0 0,-2 0 0,-2 0 1,2 0-1,2 1-67,1-1 1,1 0 0,2 0 0,1 0 0,0 0-1,0 1 237,3 1 1,3 0 0,1 0 0,-3 1 0,-3-1 0,-7 0 0,6-1 0,-7 1 0,3 0 0,3 0 0,1 1 0,0-1 0,0 1 0</inkml:trace>
  <inkml:trace contextRef="#ctx0" brushRef="#br0" timeOffset="100629">13765 8744 11688,'-51'6'607,"1"0"0,-1 1 0,0-1 0,-12 2 0,1 0 0,5-1-1391,-4 0 1,5 0 1186,5-2 0,3 0-63,8-1 0,2 0-793,-23 0 810,15-1 800,15-2-1282,13 0 403,17-6-1068,13 0 44,18-7 27,15-1 1531,-15 5 0,2 0-975,6-2 1,3 0 176,6 0 1,2 0-4,7-2 1,2 1-10,-16 3 0,2 0 0,1 0-571,4 0 1,0 0 0,2 0 564,3 0 0,1 0 0,1 1-540,2-1 1,1 1 0,4 0 500,-10 2 0,4-1 1,2 1-1,-1 0 1,-2 0-259,1 0 0,-3 0 1,0 1-1,3-1 237,1 1 0,2-1 0,1 1 0,-1 0 0,-4 0-43,-3 1 1,-3 0-1,-1 1 1,0-1-18,0 1 1,-1-1 0,1 1 0,-1 0-139,14-1 0,0 1 0,-1-1 40,-3 1 0,-1 0 0,0 0 176,-3 1 0,0-1 0,-2 1-229,-3 0 1,0 1 0,-1-1-27,-4 0 1,0 1 0,-1 0-188,16 1 1,-2 1-110,-6 0 1,-2 0 282,-6 2 1,-2 2-503,-7 0 1,-1 1-786,18 10 1379,-15 0 222,-13 0 0,-13-8 0,-6-3 0</inkml:trace>
  <inkml:trace contextRef="#ctx0" brushRef="#br0" timeOffset="100921">13146 9805 6863,'-47'7'853,"1"1"0,5-1 1,10-2 2185,22-2-2709,17-4-5,19-3 40,14-3-52,13-5 250,-1 1 0,3 0-1356,-8 2 0,1 0 994,-4 0 1,3 0-1,2 0 92,11-1 1,2 0-1,-2 1-683,-9 2 0,-2-1 0,3 1 443,-1-1 0,3 1 1,1 0-1,-4 0-3,4 1 1,-2 0-1,0 0-486,2 0 0,0 0 0,1 1 473,0-1 1,1 1-1,-1 0-170,1 0 0,0 0 0,0 0 172,-1 0 0,-1 1 1,4-1 6,-2 0 1,4 0-1,0 0 1,-3 0-8,3-1 0,-3 1 0,2 0-17,-5 0 1,4-1-1,-1 1 1,-4 0 143,-3 0 0,-4 1 0,3-1-144,-1 0 0,3 1 1,-1-1-1,-2 0-20,1 1 0,-2 0 0,1 0-12,13-1 1,2 0 0,-6 0-47,2 1 0,-4 1-152,-1 0 1,-2 0-866,-3 1 1,-1 1 1072,4-1 0,-5 0 0,4 2 0,-7-1 0</inkml:trace>
  <inkml:trace contextRef="#ctx0" brushRef="#br0" timeOffset="102249">9757 11379 18491,'-4'0'-79,"1"0"-498,3 0 588,77-22-5527,-28 13 5559,9-4 0,3 0-13,-22 7 0,-1 2 205,6-1 0,0 0-27,6-1 0,0 0 1,5 1 1,2-2-432,3 0 0,2 0 366,-19 2 0,1 0 0,1 0-22,1 0 0,0 0 1,1-1-310,2 1 1,-1 0 0,1-1 330,2 1 0,0-1 0,0 1-100,1-1 0,1 1 0,0 0 0,2-1 0,-1 0 0,1 1-23,2-1 0,0 0 1,1 1-23,-1-1 1,1 1-1,3-1 33,-10 2 1,4-1 0,1 0 0,0 0 0,-3 0-27,1 0 1,-2 1 0,0 0 0,3-1-49,0 1 0,3-1 0,1 0 1,-1 0-1,-3 1 73,-1-1 1,-2 1 0,-2 1 0,2-1 8,1 0 1,0 0 0,1 0 0,0 0 6,1 0 0,1 0 1,-1 0-1,1 0-8,1 0 0,0 0 0,1 0 0,-1 0-75,2 1 0,1-1 0,-1 0 0,1 0 98,0 1 0,1-1 0,1 1 0,-1-1-11,2 1 0,-1-1 0,1 1 0,0 0-44,-12 1 0,-2-1 0,2 1 1,1-1-1,2 1 9,6-1 0,3 1 0,3-1 0,0 1 0,-2-1 1,-2 1-26,-1-1 0,-3 1 0,0 0 1,0 0-1,3 0 0,-8 0 0,2 0 1,0 0-1,2 0 1,-1 0-1,1 1 1,-1-1 15,1 0 0,1 1 0,0-1 1,0 1-1,-1 0 0,-1-1 0,-2 1-41,9 0 0,-2-1 0,-1 0 0,1 1 0,3-1 10,-9 1 1,3 0 0,2 0-1,0 0 1,-1 0 0,-2 0 0,-2 0-13,4-1 0,-2 1 1,-1 0-1,-1 0 0,1 0 18,0 1 1,1-1-1,0 0 1,0 0-1,0 0 4,0 1 0,0-1 0,0 0 1,0 1-1,-1-1-1,1 0 0,-1 1 1,1-1-1,-1 1 1,0-1-21,0 1 0,0 0 0,0-1 1,0 1-1,0 0 5,-1 0 1,0-1-1,0 1 1,0 0-1,0 0 25,-1 0 1,0 0 0,0 0 0,0 0 0,0 0 4,-1 0 1,0-1 0,0 1-1,-1 0 1,1 0 2,-1 0 0,0 0 0,-1 0 0,0 0 0,1 0-28,11-1 1,0 1 0,-1 0 0,1 0 1,-2 0 1,0 0 0,-1 0-1,1 0-7,-2 0 1,0-1 0,-1 1 0,1 0 26,-3 0 0,0 0 0,0 0 1,0 0-31,-2 0 1,0 0-1,0 0 1,-1-1 43,-2 1 0,-1 0 0,1 0 0,2 0-41,-1 0 1,3 0 0,1 0 0,-2 0 0,-2 0-23,-1 0 0,-4-1 0,1 1 0,2 0 22,9 0 0,3 0 1,-1 0-1,-5 0-15,-5 0 0,-3 0 0,-1 0 168,-2 0 1,0 0 0,-1 0-197,19 0 0,-2 0 42,-4 0 0,-1 0-8,-3 0 0,-2 0 244,-3 0 1,-1 0-273,-5 0 0,1 0-118,0 0 1,4 0-1,-5 0 62,-3 0 0,0 0-31,17 0 0,-3 0-272,-10 0-235,-7 0-599,-8 0-642,-7 1 1902,-5-1 0,-9 1 0,-2 0 0</inkml:trace>
  <inkml:trace contextRef="#ctx0" brushRef="#br0" timeOffset="123661">9374 1943 20715,'-36'-26'-709,"7"9"2239,29 32-954,0 5-168,0 5-95,-1 4 266,-3 18-206,1-9 192,-2 11 205,4-15 351,0-1-754,2-3-66,4-3-131,3-5-63,6-3-628,6-7 163,5-5 429,27-11 186,-16-6 1,2-4-1218,1 1 0,2-2 1481,4-5 0,-2-1 99,-8 3 0,0-1-810,17-10 1,1-2 1301,-12 6 1,0 0-897,13-9 1,-2 0 610,-15 9 1,-1 0-420,15-11 1,0 1-29,-14 8 1,1 0-381,1 0 0,3-2 0,-4 3 0,-5 3 0,-2 3 0,9-6 0,-2 2 0,6-4 0,-5 5 0,-8 4 0,-6 4 0,-6 5 0,-5 6 0,-4 1 0,-3 6 0,-3 2-2059,-1 14-7772,-2-4 9282,-2 8 0,0-14 1,0-3-1</inkml:trace>
  <inkml:trace contextRef="#ctx0" brushRef="#br0" timeOffset="142780">1045 15392 18551,'-58'4'416,"0"-1"0,7 1 0,9-1 137,18 1-452,18 1 184,45 10-207,-8-7 1,3 1-2067,8 2 0,1-1 2007,3-1 1,0 0-3,-8-4 0,-1 1 152,4-1 0,0-1-144,3 0 0,0 0-11,1-1 0,2 0-983,0-1 0,1-1 975,0 0 0,4 0-5,-4-4 1,4 0 0,-2-1-693,8-1 1,1-1 690,-7 0 0,2-1 0,-4-1 5,6-3 1,-2 0-4,0 0 1,1-1-374,-1-2 1,0 0 370,-1 0 0,1-1-8,-2 0 0,0-1-4,-1 1 1,-1-1 5,-2 0 1,0 0 5,-3 1 0,0-1 324,10-3 1,0-2-283,-9 1 0,-1 0 25,-2 2 0,-4-1 107,11-11 1532,-34 4-1499,-21-2-151,-8 1-11,-19 0 0,-3 9 11,-7 1 61,-5 0 1121,-4 2-1014,-1-1 636,0 3-530,19 5 1,0-1-18,-10-2-44,-5-1-56,28 6-67,8 2-18,4 2-133,5 1 2789,1 2-2773,5 3-6,2 4 1,7 3 5,4 4-11,7 4 466,6 4-466,6 3-11,6 3-20,-2 1 0,2 4-379,-11-3 0,-2 1 242,9 7 0,-5 1-101,-16-6 0,-6-1-610,-5 20-1649,-12 4-2043,-8 2-4413,-7-3 8984,1-10 0,8-22 0,6-10 0</inkml:trace>
  <inkml:trace contextRef="#ctx0" brushRef="#br0" timeOffset="145030">5404 14708 18502,'1'-57'760,"0"0"0,0 4 0,-1 5-273,-1-5-100,-2 5-23,-2 6-45,-4 7 1232,-1 5-1281,-5 9-74,-1 5 0,-16 8-163,4 8-292,-15 11 276,7 10-1,-4 10-21,-3 8-34,1 8 27,12-7 1,1 6 11,-1 7 0,2 3-730,-1 0 0,2 1 718,3 1 1,4-2-6,7-15 1,4-1-12,-1 13 0,3-1 11,3-14 0,1-2 6,3 8 0,3-3 86,8 2-64,8-11-5,3-9 28,0-10 145,8-12-67,-6-9 33,4-12 210,-9-10-198,-2-7 723,0-6-728,-1-6-52,-2-2 4,-5 12 0,-1-1-2353,5-20 2310,-4 20 1,-1 2 0,5-12-265,-1 4 293,6-6-51,-6 19 34,3 0-56,-8 21 841,-1 7-858,0 4 3170,2 8-3187,17 42 17,-6-6-508,-4-5 0,1 3 491,0 21-14,-8-10 1,-2 3-1197,-1-9 0,-2 0 1214,-2-4 0,-1 3 0,-1-1-38,-3 10 1,-2 0-14,-2 5 0,-2 1 4,2-17 0,-1 0 0,0 0-704,-1 3 1,-1 0-1,-1 0 670,0 1 1,-1 0 0,-1 1-4,0-1 0,0 0 0,-2 2-349,0-3 1,-2 3 0,-1 0-1,1-3 422,0-1 0,-1-2 0,0 1 15,-4 8 0,-1 1 0,-2-6 84,-8-1 1,0-8-26,11-13 1,-1-4 2,-4 1 0,1-8 1200,-1-15-1180,6-17-51,12-12 1,4-6-12,2 3 0,2-2-8,3-17 0,3-2 719,3 7 1,3 1-715,1-4 0,5-2-367,2 1 0,4-3 0,-1 2 353,-3 11 1,-1 2-1,2-2-2,6-11 1,3-1 0,-1 3-524,5-3 0,0 5 477,0 1 1,2 1-48,-2 4 1,2 1-94,-1 3 1,0 2-101,-1 3 0,0 1-126,0 3 0,-1 1-199,-1 2 0,0 0-2347,11-7 0,0 0 2966,-7 7 0,-3 1 0,-1 2 0,-4 3 0,2-2 0</inkml:trace>
  <inkml:trace contextRef="#ctx0" brushRef="#br0" timeOffset="145622">5974 14660 25875,'-21'1'6,"6"3"-12,25 34-16,2-5-17,0 3-23,2 0-433,0 1 416,1 0 125,-2 1-125,-3-4 28,-3 0-182,-3-5 228,-3-3 10,-4-2 12,-3-5 5,-5-2 35,-1-5 10,-2-3 118,-9-4-90,6-4 236,-5-6-196,8-3 21,2-3 7,0-2 10,4-2-5,1 0 274,2 0-330,2 0-39,1 1-40,2-2-27,9-6-17,1 3 5,12-5-5,0 5-213,4 1 219,5-2-23,18-8 11,-9 5-3333,11-6 3333,-16 10 1,-2-1-7,-2 2-22,-3 2-11,-3 1-39,-5 2-34,-4 3-39,-4 2-121,-5 3 15,-3 2 3324,-2 1-5329,-2 2 2049,1 0 135,1-1 67,4-2 28,-1 1 5,3-1 1,-1 0 11,-1 0 5,1 0 29,-2-1 27,0 1 23,-1 0 39,-1-1 11,-1 1 17,-1 0 6,-1 1-1,0 0 174,0-2-156,-1 1 16,0 0 28,0 0 17,-1 2 11,0-2-27,2 1-23,-1-1-51,1 1 102,0-2-169,0 2-6,0-2-21,0 3 4,1-1-66,2 9 5,0-1 6,4 12-11,-2 1-6,1 7-23,-2 4-16,-2 3-67,-1 2-3869,-3 18 3308,1-14-391,-1 11-970,2-20-7314,0-5 8774,2-6 1,-2-9 0,2-6 0</inkml:trace>
  <inkml:trace contextRef="#ctx0" brushRef="#br0" timeOffset="145824">6558 14364 20184,'-2'30'0,"1"-7"0</inkml:trace>
  <inkml:trace contextRef="#ctx0" brushRef="#br0" timeOffset="146253">7195 14571 22453,'0'-4'2307,"0"0"-1175,0 4-1070,-61-29-5678,31 29 5644,-10-12 0,-1 4 67,-13 36-1116,12-4 1049,-11 10 822,6 7-834,16-9 1,-6 13 6,15-3-1471,10-11 1437,2 7 1442,12-15-1448,12 1-45,29-8 57,13-13 7,-16-10 1,-1-5 0,-10-1 0,-1-3 2,-1-3 1,-2-1 16,8-15 18,-3-1 36,-13 6 1,0-2 35,5-18-70,-9 15 0,-2 0 59,-1-18 28,-1-3 11,-2-1-54,-1 1 116,-1 4 1808,-2 7-1780,-1 7 345,-2 6-183,-3 1-252,0 12-55,-3 0 3076,0 12-3161,2 4 0,0 1 208,2 6-208,-1 3 489,-1 8-489,-1 7 0,-1 8 0,-1 32-558,4-7 558,1-15 0,0 2-382,2-9 0,1 2 34,1 18 1,1 4-1770,1 3 1,0 1-2800,1-3 1,-1-2 4356,1-5 0,-1-8 0,-1-14 1,-2-13-1</inkml:trace>
  <inkml:trace contextRef="#ctx0" brushRef="#br0" timeOffset="147413">8214 14417 18382,'0'-51'696,"-1"0"1,1 6-1,0 4-287,0 4 2058,0 10-1879,-1 2 490,1 11-893,-2 3 307,1 9-481,0 6 1614,1 5-1592,0 25-22,0 24-834,-1-25 0,1 1 817,-1 7 1,0 1-1,0-5 1,-1-1-12,0 3 0,-1 2-25,0 2 0,1 0-48,-2 1 1,1 1-65,0-1 0,1 0-67,-1-2 0,2 0-382,2 10 1,2-2 249,1-14 0,1-2-8,2 6 0,4-3-1140,23 9-2102,-6-19 2880,12-2 113,-11-18-330,1-6 700,0-9-1593,19-17 1906,-10-2 2,-12 6 1,0-1 701,13-16-220,-12 7 0,1-2-213,-7 8 1,-1-2 385,6-8 1,-1 0-126,7-16-45,-5 0-503,-4 2 419,-5 5-34,-7 5-72,-6 8 2063,-6 6-2041,-14 4 44,-1 10-352,-12 3 17,-10 13 809,7 4-876,-12 9-17,12 4 1261,-12 21-1289,11-6 11,-6 13-45,15 1 6,11-13-630,2 9 602,14-18-1,5-3 910,7-6-864,6-3 16,2-7 383,2-4-355,10-9 34,1-14 50,8-13-353,-13-4 320,-3-4 129,-5-6-68,-8 9 17,2-11 6,-10 14-22,-2 2 831,-2-6-495,-3 9-365,0 5-39,-3 11-39,1 11-39,-3 1 336,0 3-325,-3 3 5,-1 7-10,-8 16-18,4-3 12,-3 12-17,7-9-1407,3 1 1390,2-1-139,10 10 77,2-12-106,18 12 85,2-20 100,0-4 11,5-14 11,-15-8-2935,7-9 2964,-7-3-18,0-4 165,0-3-153,-1-5 6,-1-2 5,-3-3 0,-2-3 47,-3 1 1,0 0-15,1-2 18,3-22-18,-13 48 2998,0 5-3031,-1 4 1125,0 3-1148,-5 13-5,1-2-5,-4 15-6,4-5-29,3 15 7,4-8-62,12 21-6,12-15 50,2-2-375,16-7 431,-17-18 1,7-1 11,-14-9 11,-2-4-3268,-2-7 3341,3-16-39,-6 3-17,1-12 111,-7-4-49,-3 12 22,-1-9 300,-3 17-277,-1 2 44,0 5-167,0 2-29,0 5 3377,0 3-3377,0 4 44,0 1-44,0 11 0,0 1 0,0 14 0,2 3-233,0 10 233,0 8-886,0 7 886,-1 7 0,0 4-614,-2-29 1,-1 0 461,1 2 1,-1 0-412,-1 2 0,0-1-1014,0 2 1,0 0 1576,-2 7 0,1-2 0,0 3 0,-1-1 0</inkml:trace>
  <inkml:trace contextRef="#ctx0" brushRef="#br0" timeOffset="148322">10111 14671 20486,'0'-45'377,"0"0"0,-1 3 1,-2 10 1729,-6 18-1833,-9 3-156,-4 6-85,-1 5-10,-2 9-7,5 6-10,-1 6-6,-1 5-6,1 5-10,2 5 27,1 4-11,9-9 0,1 2 358,-1 16-369,4-16 0,1-2 474,5 11-491,6-5-12,12 7 24,2-14 16,10 1 0,-5-19 11,0-6 6,-1-5 11,-1-7 16,-3-3-4,-2-8-1,-1-3-11,-3-4 17,-3-3 11,-1-2 5,-3-1-10,-3-2-12,-3-1 0,-1-4 1062,-5 1-1068,-1-2 68,-12-10-34,1 14 1,-6-5-12,3 20-17,1 6-11,-1 4-6,-8 5-22,6 5-45,-10 13 6,14 2-6,-2 10 328,10-1-372,2 3-34,3 2-85,2 3-77,3 0-639,15 11 296,4-12-84,14 5 74,1-17 128,-5-10 1,3-3 243,1-1 0,2-3 229,8-4 0,-1-3 74,-11-1 0,-2-3 120,20-16 83,-23 1 68,-3-2 101,-3-2 17,-4 0 419,3-13-486,-8 10-23,1-7-28,-7 15 275,-2-1-320,-1 10-56,-2 0-61,-1 10-79,0 2-39,-3 4-17,-2 4-11,-4 7 6,-2 5-6,-2 6-6,1 4-351,2 3 341,3 2-7,4-1-5,7 0 0,6-2-17,10-2 6,6-4 17,6-4 11,4-5-183,0-4 206,-1-6-543,-4-4 570,-4-7 557,-3-4-489,5-19-46,-9 4 102,10-27-74,-16 15-933,2-13 944,-10 11-10,-1 0-6,-3 2 6,-1 1-29,-1 5 1,0 3-6,0 4 3,-2 5-25,1 5-23,-3 4-162,2 4 28,0 3-62,1 7 1069,1 4-1287,0 8 359,2 4-875,1 6-3270,7 22-5642,-2-12 9358,1 10 0,-5-31 0,-3-6 0</inkml:trace>
  <inkml:trace contextRef="#ctx0" brushRef="#br0" timeOffset="148628">11112 14899 23442,'37'-33'336,"1"0"0,0 0 0,9-9 1,-6 3-228,-18 14 0,-3 2 110,7-16-23,-2-3-400,-3-4 355,-6-5-28,-4-6-39,-6-4-584,-4 28 0,-1-1 516,-1 0 1,-1-1 14,-1 1 0,-1-1 58,-4-11 1,-1 1 218,0 13 1,0 1-239,-4-7 0,-1 3-1741,-7-3 1806,-3 7-12,1 6 344,0 7-467,-6 6 0,9 6 0,-5 10 0,10 6 0,-1 8-1191,0 4 1191,1 6-1589,0 3 1589,2 6 0,6-3 0,1 2-290,0 23 290,2-18 0,1 1-450,4-8 0,2-2 450,-1 1 0,4 1 269,7 13 1,5 2-393,3-1 0,3-1 16,-1-1 1,1-1-29,1-6 1,-1-5-219,9 5 1270,-3-5-1455,-4-7-196,-6-7 65,4-1-1903,-7-11 2572,6 0 0,-15-8 0,0 0 0</inkml:trace>
  <inkml:trace contextRef="#ctx0" brushRef="#br0" timeOffset="148820">11142 14388 27429,'34'-19'5,"-1"0"1,8 1-1,3 3-19,-1 9 0,0 3-547,-8 0 1,0 0 496,1 0 0,-2 1-1594,14 6-23,-21 1 1681,12 6 0,-30-6 0,-1 0 0</inkml:trace>
  <inkml:trace contextRef="#ctx0" brushRef="#br0" timeOffset="149454">6350 15769 16364,'-42'7'64,"-1"0"1,1 1-1,-7 0 1,5 0-591,-5 3 352,36-6 656,6 1 663,15-2 625,30 2-1126,-3-3 0,3 0-2434,4 0 0,2 0 2005,11 0 1,1 0-51,-6-1 1,1 0-475,5 0 0,5-1 0,-2 1 370,-10-1 1,-2 0 0,2 0-244,0 0 1,3-1 0,1 1 0,-4-1 246,4 0 1,-3-1-1,1 0-402,2-1 1,1 1 0,0-2 397,1 1 1,0-1 0,4-2 3,-10 2 0,2-2 0,3 0 0,1 0 0,-1-1-18,5 0 0,0 0 0,2 0 0,1-1 0,2 0-23,-8 1 1,3 0 0,1-1 0,0 0 0,1 1 0,-2-1-1,-2 1-11,1-1 0,-2 1 0,0 0 0,-1 0 1,0-1-1,0 1-63,0 0 1,1 0 0,0 0-1,-2 0 1,0 0 0,-3 1 64,9-2 1,-3 1-1,-1 1 1,1-1 40,-1 1 0,0-1 1,2 1-1,2-1-40,-10 2 1,3-1 0,1 0 0,1 0 0,0 0 0,0 1-3,-1-1 0,-1 1 0,1 0 0,1 0 0,0 0 0,1 0-7,-1 0 0,2 0 0,1 0 1,0 0-1,0 0 0,-2 0 0,-3 1-4,8-1 1,-2 1-1,-2 0 1,-1 0-1,-1 0-3,7 0 0,0 1 0,-2 0 0,-5 0 131,-4 1 0,-4 0 0,-1 1-143,-3-1 1,0 1 0,1 0-43,6 0 0,2 0 0,-3 1-22,12 1 0,-3 0-255,-3 0 1,-6 0 1065,7 2-1928,-43-3-1199,-18-1 2392,-16 0 0,7 0 0,-4 0 0</inkml:trace>
  <inkml:trace contextRef="#ctx0" brushRef="#br0" timeOffset="149787">6237 16090 21208,'48'1'165,"-1"0"1,1 0 0,-2-1 0,0 1 0,-2-2-63,4-2 1,0 0-1942,6-1 1,2-1 1910,4 1 0,3-2-27,-18 2 1,1 0 0,0 0-3,2 0 1,1 0 0,4-1 40,4 0 1,5 0-1,1-1 1,-2 1-35,-11 1 1,-2 0 0,0 0 0,3 0-6,0 0 0,3 0 0,1 0 0,-1-1 0,-3 1 3,0 1 0,-4-1 0,0 1 0,4 0 37,4 0 0,4-1 1,1 1-1,0-1 0,-3 1-283,0 0 1,-2 0-1,0 1 1,3-1 235,-1 1 0,4-1 0,0 0 1,-2 1-1,-3-1-94,-2 2 0,-4-1 1,-1 0-1,0 1 101,2-1 0,-1 1 1,0-1-1,-1 1-230,0 0 1,0 0 0,0-1 0,0 1 221,-1 0 0,0 0 0,-1-1 0,1 1-5,14 0 1,0-1-1,-1 1-5,0-1 0,-1 1 0,-1-1-30,-1 1 1,0-1-1,-1 1 20,-2-1 1,-1 1 0,3-1-8,-3 0 0,3 1 1,-1-1-1,-3 0-11,2 0 0,-4 1 0,2-1-3,-5 0 0,2 1 0,0-1 1,-5 1 261,13-1 1,-4 1-269,-5-1 1,-1 1-48,-6 0 0,-2 0-166,-6 0 1,-1 1-1128,19-1 1349,-8 1 0,-23 0 0,-4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3:51:26.47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2409 1398 32767,'-4'-43'-572,"0"0"0,0 0 1,-1-9-1,-1 5-1212,-7-2 544,-1 23 71,-2 3 726,-3 6 632,-1 5 317,-3 6-975,-3 7 2014,-3 8 603,-4 8 545,-4 10-2538,6 0 1,-1 2-156,7-5 0,0 2 0,-10 9 0,1 2 0,9-7 0,2 0 0,-1 1 0,1 1 0,1-1 0,0 3 0,-6 11 0,2 1 0,8-14 0,1 0 0,-3 7 0,3-1 0,4 1 0,7-9 0,6-9 0,5-7-1101,5-9 385,4-5 1278,4-9 693,6-8-1255,4-8 0,5-9 0,3-5 0,2-4 0,2-3 0,-13 13 0,0-1 0,-7 9 0,0-1 0,3-5 0,1-1 0,-1 0 0,-2 2 0,4-5 0,8-10 0,-22 33 0,-3 7 0,-1 2 0,4 13 0,-1 3 0,3 15 0,-2 3 0,-4 1 0,-1 3-193,-1 9 0,-2 2-1586,1 2 0,-2 1 1047,-3 4 0,-3-1 75,0-10 1,-2-2 795,-2 4 1,-1 1 99,0 0 0,-2 1-503,-1 1 1,-1 0 471,0 1 1,-2-1-45,0-1 1,-2 1-55,2-7 0,-2 1 0,0-2 63,-2 3 0,0-2-26,-5 8 0,0-5 288,-6-2 94,4-13 145,4-12 164,3-8-183,-1-17-1240,8-6-348,2-17 2215,7-5-2102,7-8 414,5 8 0,2-2-136,0 8 0,2 0 95,5-9 0,3 0 241,-4 12 1,2 3 924,21-23 315,1 4-1826,-11 18 0,1 0 2112,17-11-710,-15 15 1,0 0 451,15-6-2,3 2-659,1 1-99,0 1 64,-1 1-366,-3 1 0,-16 6 0,0-1 0,-3-2 0,0 0 0,0 0 0,-2-1 0,13-18 0,-12 0 0,-10 10 0,-2-5 0,-10 9 0,-5 9-1188,-4-2-120,-2 9 1498,-2 2-1501,-1 2 785,4 1-273,-1 1 3238,4 1-2803,-1 0 1544,2 7-1186,2 10 337,1 4-302,6 25-442,-2-12 44,3 14-782,-4-12 595,-2 2 53,-1-1 17,-3-1-863,0 14-134,-1-15-2179,0 7 3736,-1-17 0,1-11 0,0-3 0</inkml:trace>
  <inkml:trace contextRef="#ctx0" brushRef="#br0" timeOffset="160">2985 1288 32242,'-36'28'-2458,"6"-11"0,32 8 1,-2-18-1</inkml:trace>
  <inkml:trace contextRef="#ctx0" brushRef="#br0" timeOffset="1267">2916 1486 19488,'-1'-4'1996,"-1"2"3290,2 2-3538,-34-71-1629,21 44-186,-7-13 1,3 4 16,10 23 19,4 6-705,1 3 813,0 0-235,1 3-632,1 0 788,2 6 88,2 3-108,4 6-1,4 6-57,15 18-8,10 13 66,-19-24 1,1 1-28,11 17 0,-3 0-798,0 3 782,-8-13 1,-1 1 52,-6 14 52,-8 0 350,-5 0-2269,-10-7 2726,-5-14 273,-2-2-2247,-3-3 2416,-1-3 420,-10 1-337,8-9-128,-6-2-250,2-18-1073,12-5-657,-4-13-334,15-3 393,3-24 462,6 20 0,3-1 705,3-10 0,2-1-557,0 9 1,2 1 26,1 1 1,2 2 280,1 2 1,0 3 662,10-13-328,-3 10 1,0 2 160,5 0-580,12-3-157,-10 15 0,19 0-1288,-18 9 1,0 1-5760,22-4-2424,1 6 9308,-36 3 0,-9 0 0,-5 0 1</inkml:trace>
  <inkml:trace contextRef="#ctx0" brushRef="#br0" timeOffset="1759">3788 1645 29767,'3'-3'3000,"0"0"-3000,-3 3 0,-1-50 0,1 35 0,-1-37 0,1 48-90,1 1-556,0-1-355,1 2 903,0 0 389,0 0-503,-2 1 580,0 5-488,0-2 239,-1 3-392,0-5 517,1 0-675,0-3-484,-1 0 528,0-3-216,0-1 560,-2-4-295,0 2 118,0-3-404,-1 3 234,2 0 369,-1 0 75,0-4-78,2 3 7,0-2 44,1 3 69,0 2 24,0 1-6,0 1 9,0 2 9,0 2-72,0 11-13,-2 2 3,-1 11-25,-3 2 26,-2 3-4,-3 5 4,-1 2-99,-8 21-353,7-14 318,-2 14-1106,11-19 766,3-2-103,7-4-247,5-3-2319,21 4-1718,-3-12 4819,18 2 0,-29-16 0,0-1 0</inkml:trace>
  <inkml:trace contextRef="#ctx0" brushRef="#br0" timeOffset="1984">4117 1190 26280,'-33'-27'-621,"0"0"1,2 0 0,9 14 2107,22 26-1762,-1 2-301,0 18 247,0-11 729,-2 11-1128,1-17-390,-3-1-1493,0-1-6601,0-2 9557,1-2 1,2-5 0,1-2 0</inkml:trace>
  <inkml:trace contextRef="#ctx0" brushRef="#br0" timeOffset="2492">4629 1417 32767,'-7'-42'-281,"0"-1"1,1 4-1,-4 9-1038,-13 17 1441,-3 4 167,-1 2 57,-3 4 236,-1 2-501,-2 4-284,-2 4 456,0 5 211,-15 16-328,12-2-172,7 2 1,1 2-2236,-4 10 2071,13-12 1,2 1-44,-3 11 389,5 0-310,5-2-102,8-4-69,9-5-176,41 4 118,15-17-1008,-23-8 0,1-2 1505,-2-7 1,-2-4 295,1-5 1,-2-2-480,18-9 425,-20 6 1,-1-2-386,7-11 570,-3-4-1350,-4-4 836,-3-6-93,-11 7 1,0-4 128,-5 9 1,-1-3-473,4-16 0,0-9 0,-1 5-53,-4 9 1,-1-1 447,1-1 0,0-4 1,-2 6-216,-2 8 0,-2 4-149,1-26 323,-4 25 1,-1 1-209,-4-10 188,-7-8 151,3 30 877,-3 2-985,6 13 2655,1 3-2650,1 4 2,-1 3 825,-1 7-838,-6 24 42,3 1-11,-5 24-11,4-2-338,4-25 1,-1 1 314,1 4 1,1 1-40,-1 3 1,0 1-1398,1 2 1,0 1 1251,1 1 0,1-1-87,0 1 0,1-1-289,3-2 0,1-1 182,2-2 1,2-2-20,1-3 0,4-1-653,6 6 1,2-2-1040,9 17-50,-11-24 0,-1 0 2190,2 15 0,-10-24 0,-3 0 0</inkml:trace>
  <inkml:trace contextRef="#ctx0" brushRef="#br0" timeOffset="2753">2512 2486 24148,'49'-11'72,"0"0"1,0 1 0,-2-1 0,0 2 0,-3 0-1386,4 1 1,-3 1 1337,6-1 1,1 0-827,4 0 0,0-1 821,3 0 0,1 0-20,-19 3 0,1-1 0,2 0-302,3-1 0,3-1 1,1-1-1,-3 2 225,4-2 1,-3 2 0,3-2-21,-3 1 0,2-1 1,0 0-1,0 0-367,-2 0 1,-1 1 0,1-1 0,0 0 364,5-1 1,0 0-1,0 0 1,-4 0-1,2 0 1,-3 1-1,-2 1 1,14-4 0,-1 0-1</inkml:trace>
  <inkml:trace contextRef="#ctx0" brushRef="#br0" timeOffset="4334">9054 4312 10046,'1'-5'-1796,"-1"2"1687,0 3 0,0 0 1</inkml:trace>
  <inkml:trace contextRef="#ctx0" brushRef="#br0" timeOffset="4768">5511 4355 6852,'-49'4'153,"0"-1"1,0 0 0,-1 0 0,-11 1-1,0 0 1,5 1-805,-5 0 1,5 0 743,4 0 1,2 0-27,8 0 0,0 1 293,-4 0 0,3 1-527,-13 4-778,-3 0 235,39-4 1671,13 0 153,13-2-1203,13 2 763,13-2 311,17-3 1,7 0-599,-17-1 1,1 0-216,5 0 0,3 0 0,-1 0 149,3-1 1,-1-1-582,5 0 1,2-1 465,2 0 0,5 0 148,-17 0 0,5-1 1,0 0-1,-2 0-59,5 0 0,-2 0 0,3 0-92,-1-1 0,3 0 0,1 1 0,-4-1 54,4-1 1,-2 1 0,1-1-14,3 1 0,1-1 0,0 0-65,-13 1 1,1 0 0,-1 1-1,1-1-10,3 0 0,-1 1 1,1-1-1,0 0-129,2 0 0,1 0 0,-1 0 1,1 1 24,3-1 0,-1 0 1,1 1-1,0-1-79,2 0 1,0 0 0,0 0 0,1 0 60,2 0 0,-1 1 1,2-1-1,-1 0-44,-11 1 0,0 0 0,0 0 0,1 0 0,0 0-4,0 0 1,1 0 0,0 0 0,0 0-1,1 0-2,0 0 1,0 0-1,1 0 1,-1 1 0,1-1-8,1 0 1,-1 1-1,1-1 1,-1 1 0,1-1-1,1 1 1,-1-1 0,1 1 0,0-1 0,0 1-4,0-1 1,0 1 0,0 0 0,1 0 0,-1-1 1,1 1 1,0 0-1,1 0 1,-1 0-1,0 0 2,1 1 1,-1-1 0,1 0 0,0 0 0,-1 0 25,1 1 0,0-1 0,1 1 0,-1-1 1,0 1-22,0 0 1,1-1-1,-1 1 1,0 0 0,1-1 0,-1 1 1,0 0 0,0 0 0,0 0 0,0 0-2,0 0 1,1 0 0,-1 0 0,0 1 0,0-1 7,0 0 1,-1 1 0,1-1-1,0 0 1,-1 1 0,1-1 1,-1 1 0,1 0 0,-1 0 0,0-1-5,0 1 1,0 0-1,0-1 1,0 1 0,0 0 3,0 0 0,0 0 0,-1 0 0,1 0 0,0 0-7,-1 0 1,0 0 0,0 0 0,0 0 0,0 0 20,0 0 1,0 0 0,0 0-1,-1 0 1,1 0-27,-1 0 1,0 0 0,1 0 0,-1 1 0,0-1-3,-1 0 1,1 0 0,0 0 0,-1 0 0,1 0-5,-1 1 1,0-1-1,0 0 1,0 0-1,0 1-2,-1-1 1,1 0 0,-1 1-1,0-1 1,0 0-4,0 0 0,0 1 1,0-1-1,-1 0 1,1 0 0,-2 1 1,-1-1 0,0 0-1,2 0 1,2 1-13,4-1 0,2 1 0,3-1 0,-1 1 0,-1-1 0,-3 1-10,-2-1 1,-4 1 0,-1-1 0,3 1-1,3 0 25,-6-1 1,3 1 0,3 0 0,1 0 0,0 0 0,-1-1-1,-4 1 1,-4 0-17,16 0 1,-7 0 0,-1 1-1,6-1-14,-12 0 0,4 1 1,3-1-1,0 1 0,-2-1 1,-2 1-1,-5-1-33,5 1 1,-4-1-1,-2 1 1,2 0 33,-2 0 1,2 0 0,1 0-1,-1 0 1,-3 1-169,5-1 1,-2 1 0,-1 0 0,-4 0-53,2 1 0,-3-1 0,0 1-110,9 0 0,1 0 0,-6 0-601,-5 1 1,-4 0-1107,-6-1 1,-1 1 2053,25 5 1,-29-4 0,-7-1 0</inkml:trace>
  <inkml:trace contextRef="#ctx0" brushRef="#br0" timeOffset="5586">7031 6621 3612,'-61'1'38,"0"0"0,0 0 1,1 0-1,2 0 1,0 1-1,1-1 0,4 0-317,-3 0 1,2 0-1,2 1 176,1-1 1,0 1-1,2-1-69,2 1 1,2-1-1,-3 1-472,-13-1 1,-2 1 0,3 0 546,14 0 0,2-1 0,-2 0 97,-10 1 0,-3-1 0,4 0 0,-2 0 0,3 0 0,1 0 0,0-1 0,2 0 0,0 0 0,3 0 0,-1-1 0,4 0 0,0-1 0,2 0 0,2-1 0,2 0 0,2-1 147,2-1 0,1 0 2330,-24-5-1228,25 2 1,1-1-79,-7-4 2407,-5-13-3516,36 11-49,7-5 197,18 8 274,11-1 102,9 0-34,11 1 12,11-1-284,-24 7 1,1 0 12,6 0 0,1 0-530,5-1 1,1 0 498,6 1 0,2 0-90,1 0 0,8-1-17,-15 3 1,8-1 0,6 1-1,1-1 1,-2 1 0,-7 0-520,0 0 1,-6 1 0,1 0-1,6-1 390,-6 1 0,6 0 0,3-1 0,0 1 0,0-1 0,-4 1 0,-6 1 55,4 0 0,-6 0 1,-2 1-1,2 0 5,2-1 0,1 1 0,0 0 1,1-1-226,1 2 0,0-1 1,1 0-1,0 1 192,-1-1 0,1 1 0,1-1 1,3 1-61,-5 0 1,3-1 0,2 1 0,1 0 0,-1 0 0,-4 0 52,1 0 1,-3 1-1,0-1 1,0 0-1,4 1-7,1-1 0,3 1 0,1-1 0,0 1 0,-1 0 0,-4-1 8,-3 1 1,-3 0 0,-1 1-1,1-1 1,4 0 2,-4 1 0,4-1 1,2 1-1,0 0 0,0-1 1,-1 1-1,-3 0-31,9 0 0,-3 0 0,0 0 0,0 0 0,4 0 10,-9 0 1,3 0 0,2 0 0,0 0 0,-1 0-1,-1 0 1,-3 0 6,5 0 0,-2 0 0,-2 0 0,0 0 0,1 0-2,2 0 0,0 1 0,-1-1 0,1 0 0,0 0-32,0 1 1,-1-1-1,0 0 1,3 0-1,2 1 12,-3-1 1,3 0 0,2 1 0,1-1-1,-1 1 1,0-1 0,-4 1-21,-1-1 1,-2 0 0,-1 0 0,-1 0 0,2 0 0,3 0 3,-6 0 0,2 0 1,2 0-1,0 0 1,1 0-1,-2 0 1,-1 0-1,-3-1-9,3 1 1,-2 0-1,-1-1 1,-1 0 0,0 1-1,0-1-1,2 0 1,-1 1 0,1-1-1,-1 1 1,1-1 0,-1 0-5,1 0 0,-1 0 0,1 0 0,-1-1 0,1 1 0,-1 0-5,1 0 1,-1-1-1,1 1 1,-1 0-1,1-1 1,-1 1 22,0-1 0,0 0 0,1 0 0,-1 1 0,0-1 0,0 0-1,10 0 0,0 0 0,1 0 1,-1 1-1,0-1 0,-1-1 0,1 1 1,-1 0-1,1 0 1,-1-1-2,-1 1 0,1-1 0,-1 1 0,0-1 0,0 0 0,0 0 0,-1 0 1,0 0-1,0 0 0,0 0-5,-1-1 1,0 1 0,-1-1 0,1 0 0,-1 1-2,0-1 1,-1 0-1,0 0 1,0 0-1,0 0-4,-2 0 0,1 0 0,-1 0 0,0 0 0,0 0-7,-1 0 0,-1 0 0,0 0 1,0 0-1,0 0-11,-2 0 1,0-1-1,0 1 1,0 0-1,-1 0-51,11 0 1,0-1 0,-1 1 0,0-1-57,-2 1 1,-1-1-1,-1 1 1,1-1-103,-4 1 0,1 0 1,-1 0-1,-1-1-168,-3 1 0,0 0 0,0 0 1,0 0 404,2 0 0,1-1 0,-1 1 0,-6 0 0,8-1 0,-4 1 0,-3 0 0,0-1 0</inkml:trace>
  <inkml:trace contextRef="#ctx0" brushRef="#br0" timeOffset="6291">4517 9308 12355,'-59'9'-250,"-1"-1"0,9 0 0,11 0-145,23 3 343,14-1 516,10 2-1220,6-1-51,8 1 462,6 0 1280,6-1-1047,6-1 198,10-3-47,9-2 292,-8-3 0,5-1 26,-12-2 1,2 0 0,2-1 20,0 0 0,3-1 0,1 0 0,2 0-3,6-2 1,2 0-1,1-1 1,-3 1-32,-5-1 0,-2 1 0,0-1 1,1 1-145,3-1 1,0 0-1,1 0 1,-4 1-406,6-1 0,-2 0 0,0 0 372,3 0 1,1 1 0,4-2-49,-11 2 0,4 0 0,2-1 0,2 1 1,-1-1-66,-4 1 0,0 1 0,1-1 0,1 0 0,-1 0 0,1 0-146,-1 0 0,0 0 0,0 0 1,1 0-1,2 0 0,1 0 109,-5 0 0,3 1 1,1-1-1,2 0 1,-1 0-1,-2 1 0,-2 0 1,-3-1-63,7 1 0,-4 0 0,-2 0 0,1-1 0,4 1 5,-8 0 1,3 0 0,2 0 0,0 0-1,-1 0 1,-1 0 0,-3 0-18,6 0 1,-4 0 0,-1 0 0,1 0 0,4 0-5,-3 0 0,3 0 0,2 0 0,1 0 1,-1-1-1,0 1 0,-4 0-22,-1 0 0,-2 1 0,-1-1 1,0 0-1,1 1 0,2-1 12,3 0 1,2 0-1,2 0 1,1 0-1,-1 0 1,-3 0 0,-2 1-29,6-1 0,-4 0 0,-1 1 1,0 0-1,1-1 0,0 1 1,1 0 0,0 0 0,-1 0 0,1-1 3,0 1 1,1 0 0,-1 0 0,0 0 0,0 0 67,-1 0 1,-2 1 0,1-1 0,3 1 0,5-1 34,-16 1 0,3 0 0,4 0 0,2 0 1,0-1-1,2 1 0,-2 0 0,-1 0 0,-3 0 1,-3 1 8,12-1 1,-4 0 0,-2 0 0,-1 0-1,3 1 1,4-1-4,-7 0 0,3 0 1,3 1-1,1-1 0,0 0 1,1 0-1,-2 1 0,-1-1 1,-3 1 14,4 0 1,0 0-1,-3 1 1,0-1 0,-2 1-1,0 0 1,-2-1-17,-1 1 0,-4-1 0,0 1 0,0-1 0,3 1 0,3 0-3,-2 0 1,3 0 0,3 0-1,2 0 1,1 1 0,-1-1-1,-2 0 1,-3 0 0,-4 1-5,13-1 1,-7 1 0,-1 0-1,1-1 1,6 2-1,-14-2 0,5 2 0,2-1 1,1 0-1,1 1 0,0-1 1,-3 0-1,-2 1 0,-5-1-6,11 1 0,-5 0 0,-3 0 0,2 0 0,5 1-10,-7-1 1,4 1 0,3-1 0,1 1 0,0 0 0,-2 0 0,-3 0 0,-5 0-17,3 1 0,-5-1 1,-2 0-1,0 0 1,3 1-18,10 0 0,3 0 1,1 1-1,-2 0 1,-6 0-38,-6-1 0,-4 1 0,-1-1 1,-1 1-101,12 2 1,0-1-1,1 1-779,-7 0 0,2 1 0,0 0 0,-5-1-1903,-2 0 0,-4 0 0,1 1 2862,7 0 0,0 2 0,-9-2 0,-1 0 0,-19-3 0</inkml:trace>
  <inkml:trace contextRef="#ctx0" brushRef="#br0" timeOffset="6985">4142 11089 13077,'9'43'-58,"0"1"1,0-4 0,6-8-1576,25-19 2530,9-2 277,9-3-651,-24-4 1,0-1-55,5-1 0,1-1-27,2 1 1,4-2-533,2 1 0,4-1 1,-1 0 763,11 0 1,0-1-208,-5 1 0,3-1 0,-3 0-184,-12 0 1,-2 0 0,4 0-194,3-1 1,3 0 0,2 0-1,2 0 53,4 1 0,3-1 0,0 1 0,0-1-366,-12 0 1,0 1 0,0-1 0,0 1 0,0 0 252,1-1 0,1 1 0,-1 0 0,-1 0 0,-3 0-123,2 0 0,-3 0 0,-1 0 0,1 0 108,1 0 1,2 0 0,-1 0-1,1 0-51,1 0 0,0 0 0,0 0 0,0 0 65,2 0 0,1 0 1,-1 0-1,1 0-8,0 0 0,1 0 0,0 0 0,1 0-66,1 1 0,0-1 1,0 0-1,1 0 71,1 1 1,0-1 0,0 0 0,0 1-34,2-1 1,1 1-1,0-1 1,-1 0 2,-10 1 1,-1-1-1,0 1 1,1-1-1,0 1-34,0 0 0,1-1 0,0 1 0,0 0 1,1 0 33,0-1 0,0 1 0,1-1 1,0 1-1,0 0 2,0-1 1,1 1-1,-1 0 1,1 0-1,0-1-1,0 1 1,-1 0-1,1 0 1,1 0 0,4 0 24,-4-1 1,3 1-1,2 0 1,1 0-1,0-1 1,-2 1-1,-3 0-39,-1 0 0,-4-1 1,0 1-1,0 0 0,2 0 1,5 0 38,-8 0 0,4-1 0,2 1 0,3 0 0,0-1 0,0 1 0,0 0 1,-2-1-1,-3 1 0,-4 0-19,9-1 0,-4 1 0,-3 0 1,0-1-1,2 1 0,6 0-3,-9-1 0,4 1 0,3-1 0,2 1 0,0-1 0,1 1 1,-1-1-1,-2 1 0,-3-1 0,-4 1-33,10 0 0,-5-1 1,-3 1-1,0 0 1,1 0-1,3-1 47,-5 1 1,3 0-1,0-1 1,2 1-1,-1 0 1,-1-1-1,-1 1 1,-4 0 0,13 0 0,-3 0 0,-2 0 0,0 0 0,0 0-7,1 0 0,0 0 0,0 0 1,0 0-1,0 0-3,0 0 0,-1 0 1,0 0-1,0 0 1,0 1-14,0-1 1,-1 0-1,1 1 1,-1-1 0,0 1-24,0-1 0,0 1 1,0 0-1,0 0 1,-1 0-8,0 0 1,0 0 0,-1 0-1,0 0 1,1 1-65,-2-1 0,1 1 0,-1-1 1,1 1-1,-1 0-245,-1-1 1,0 1 0,0 0-1,-1 0 1,1 0-705,-2 0 0,-1 0 1,1-1-1,0 1 1,0 0 1029,5 0 0,1 1 0,1-1 0,-4 0 0,-5 0 0,2 0 0,-6 0 0,0 0 0,-1 0 0,0-1 0,0 1 0</inkml:trace>
  <inkml:trace contextRef="#ctx0" brushRef="#br0" timeOffset="7970">6645 3333 19042,'14'47'-507,"-1"0"1,-1-2 0,-4-4 124,-9 5 1880,-3 5-1122,0 4-104,1-11 1,0 2-209,2-10 1,-1 1 26,0 14 1,0-1-591,1-9 0,0-2 737,-1 3 0,1 2-21,-1 1 1,-1 3 0,1-1-697,-1 9 1,0 0 533,1-5 1,-1 1 0,0-1-92,0 5 1,-1-1 107,1 3 1,0 0-314,-1 1 1,1 1 312,0 2 0,-1 1-125,2-20 0,1 0 0,-1 0 89,0 1 1,0 1-1,1-1-9,-1 2 0,1-1 0,0 1-7,0 1 1,0 0 0,1 0-169,-1 0 0,0 1 1,1 0 159,-1 1 0,1 1 0,-1 0-6,1 0 1,0 1 0,-1 0-6,1 1 1,-1 1 0,1-1-99,-1 1 1,0 0-1,1 0 89,-1 0 1,1 1 0,-1 3-24,0 0 0,-1 5 0,0 0 1,1-2 37,-1 3 1,-1-2-1,1 4 6,0-5 0,-1 5 0,0-2 0,1-3 8,-2 1 0,0-4 0,0 1-80,0 1 1,0 0 0,0 0 86,-1 0 1,0 1-1,0 0 0,0-1 1,-1 1 0,1-1 0,0 1 0,-1 0 1,1 0-4,0 0 1,0 0 0,0-1-3,0 1 1,0 0 0,1-1 265,1 0 1,-1 0-1,1 0-280,1-2 0,-1-1 0,2 7 8,1-15 1,0 5 0,1 3 0,1 1 0,-1-3 0,1-4-27,0 3 1,0-4-1,0 0 1,1 4-8,0 6 1,1 6 0,0 1-1,1-3 1,0-6-29,1-1 0,1-5 0,0 0-17,1 1 0,0 0 0,0-1-15,0 0 1,1 0 0,0 0-271,0 0 1,0-1-1,0 0 256,0 0 0,0 0 0,0-1 2,0 0 0,1-1 0,-1 1-11,0-1 0,-1-1 0,1 1 203,-1-1 0,0 0 1,0-1-240,-1-2 0,0 0 0,0 4-383,-1 10 1,0 5 0,0 1 0,-1-5 198,-1-7 1,-1-4 0,0 3-353,0 5 1,1 5 0,-1-2 0,-2-8-3118,0 0 1,-2-6 3826,0-5 1,1-4 0,-1 3 0,0-18 0</inkml:trace>
  <inkml:trace contextRef="#ctx0" brushRef="#br0" timeOffset="8631">8932 3137 24703,'26'38'-735,"0"0"1,0 0 0,-1-2 0,-1 0-1,-1-3-140,-1-4 0,-1-2 559,0 5 0,-1 1 172,0 2 0,-2 1 109,-1 1 0,-1 3 78,-3 0 1,-1 2-1,-2-1-412,2 9 1,-2 1 235,-2-9 1,-1 3 0,-1 3 342,-4 2 1,-2 4 0,0 0-1,-1-4 69,0-3 0,-1-3 0,-1 4-340,1 6 0,-1 4 0,-1 1 0,0-7 325,-1-6 0,-1-5 1,1 0-5,-1 3 1,-1 0 0,1 0-40,-1 1 0,-1 0 0,1 1-412,-1 1 1,0 0-1,0 1 373,0 1 1,0 0 0,-1 0-57,1 0 0,-1 0 0,0 4-6,1 1 0,-2 4 0,1 1 0,1-3-320,-1 4 0,0-3 0,0 4 247,1-4 0,-1 4 0,1 0 0,0-4-7,1 2 0,1-4 0,1 0-182,-1 2 0,0 0 0,0 0 138,1 0 1,1 1 0,-1 0 65,1 0 1,1 0-1,-1 1-91,1 0 0,0 0 0,0 0-36,1 0 0,0 0 0,0 0 27,0 1 0,1 0 1,0-1 160,0 1 0,0 0 0,1 0-131,0 1 1,-1 0 0,1-1 1,1 2 0,-1-1 0,0 0 1,0 1 1,1-1 0,-1 1-45,1 0 0,0 0 0,-1 0 63,1 0 1,0 0 0,0 0 3,0 0 0,-1 0 1,1 0 8,-1-1 1,1 1 0,-1-1-76,0-1 0,-1 0 0,1 4 58,-2-15 1,1 4 0,-1 2-1,0-2 1,1-2 6,-1 0 1,-1-2-1,1-1 1,0 3 0,-1-1 0,0 2 0,0 1 0,-1-1 0,1-4 18,-2 13 0,0-5 0,0 0-82,0 1 1,0 0 0,-1-1 88,1 1 0,-1-1 0,0 0 127,0-1 1,0-1 0,0 4-147,0-2 0,-1 4 1,0 1-1,1-4-80,-1 3 0,1-3 0,0 2 65,0-3 1,0 2-1,0 0 1,1-4-23,1-2 1,0-3-1,1-1 144,1 1 1,-1-1-1,1 1-203,1-3 0,-1 1 0,2-1-57,0-2 1,1 1 0,0-1-159,2 19 1,2-1-170,1-2 1,2-1-308,1-2 0,1-2-774,1-2 0,2-1 1434,2 5 1,0-5-1,2 5 1,-1-6-1</inkml:trace>
  <inkml:trace contextRef="#ctx0" brushRef="#br0" timeOffset="9264">11476 3082 32007,'-2'-7'-6040,"1"1"3549,1 6 4546,0 0-780,2 69-2047,-2-23 659,-1-3 1,-1 8 0,0-3 23,-1-7 1,-2-2-335,-2 18 1,-1 1 804,1-14 0,0-1 43,-1 3 1,-1 1-765,0 1 0,1 0 13,-1 2 0,0 1 624,0 1 1,0 1-72,1 2 0,0 0-44,0 3 1,0 0-61,1 2 1,0 0-38,1 1 0,-1 2-58,4-21 1,-1 0 0,1 1-18,0 0 1,-1 0 0,1 1-1,1 0 0,0 1 1,0 0-8,0 0 0,0 1 1,0 2 50,1 2 1,1 5 0,-1-1 0,1-2-83,-1 4 0,1-2 0,0 3-7,1-4 1,0 4 0,0 0 0,0-4-22,1 2 1,1-3-1,-1-1-12,2 2 0,0 0 1,0 3 15,1 0 1,1 4 0,1 2 0,-1-1-5,0-9 1,0 1 0,1 0-1,-1 0 1,1 0-8,-1 0 0,1 1 0,0-1 0,-1 0 0,1 0 2,0-2 1,0 1 0,0-1 0,0-1 0,-1-2-34,3 13 0,-2-3 1,1 1 14,-1 0 1,0 1 0,0 0 26,-1 1 0,0-1 0,0 1-1307,-1 0 0,0 0 1,0 0 1336,-1 0 0,0 1 1,0-1-81,-1 0 0,-1-1 0,0 4 92,0-14 1,-1 3 0,0 1 0,0 1 0,-1 0 16,0 1 0,0 1 0,-1 0 1,0 0-1,0-1-1,1 1 1,-1-2 0,0 1 0,0 1 0,0 1 2,-1-4 0,-1 4 1,1 0-1,-1-1 0,0-2 1,1-5 5,-2 15 0,1-6 1,-1 6-5,1-7 0,-1 7 0,0 1 1,1-2-1,0-7-11,-1 5 1,2-6 0,-1 3 3,0-4 1,1 3 0,0-1-1,0-3-36,1-2 1,0-3 0,0 0-55,1-1 0,-1 0 0,1 0-73,0 0 1,1-1 0,-1-1 64,1-1 1,0-1 0,1 0-381,-1-1 0,2 0 1,-1-1-1246,3 19 0,0-1 1691,-1-15 0,1 0 0,-1-5 0,0-4 0,0-4 0,-1 0 0,1-1 0</inkml:trace>
  <inkml:trace contextRef="#ctx0" brushRef="#br0" timeOffset="9939">14365 3158 29852,'-35'6'721,"0"1"1,-22 12 622,56 22-4203,0 5 1207,1 4 609,1 7 817,-1-13 0,1 5 137,-1 8 1,0 3-121,-1-8 0,-1 3 1,0-1-199,1-7 1,-1-2 0,0 1-73,-2 0 0,0 1 1,-1-2 685,-1 9 0,0-1 17,0 3 0,-1 0 14,-1 3 1,1 0 8,-1 3 0,0 0-91,2-21 1,1 0-1,0 5-30,-1-1 1,0 6 0,0 3 0,0 1 0,1 0-46,-1 6 1,1 0-1,0 2 1,0 0 0,0 0-57,-1-1 1,1 0 0,-1 0-1,1 0 1,1 0-22,-1-1 0,1 0 0,1 0 0,-1-3 1,2-5-31,-1 5 1,1-6-1,1 0-13,-1 3 0,0 0 0,0 1 2,0-1 1,0 1-1,0 0-1,0 1 1,0-1-1,0 1 9,0 1 1,0-1-1,0 0 19,0 1 1,0 1 0,0-1-3,0 1 1,0 0 0,-1 0 12,1 0 0,-1 0 1,0 3 22,1-12 0,0 4 0,-1 1 0,0-1 0,1-2-2,-1 1 0,0-3 1,0 1-1,0 2-3,0-1 1,0 4-1,0 0 1,0-1 0,-1-4 7,1 0 1,0-4 0,0 0 0,0 0-1,0 1 0,0 0 0,-1 0 0,1 0 5,0 0 1,-1-2-1,1 2 1,-1 3 13,0 2 1,0 3 0,0 2 0,0-1 0,0-2-10,0-1 1,-1-2 0,1-1 0,0 4-10,0-2 1,-1 4-1,1 0 1,0-2 0,0-3 7,-1 13 0,0-4 0,0 0-9,1-1 0,-1-1 0,1 4-15,1-14 1,-1 2 0,1 1 0,0 2 0,0-2-11,0 2 1,0 0 0,1 0 0,-1 0 0,1 0-11,-1-1 1,1 1-1,-1 0 1,1-1 0,0-1-11,0 10 1,0 0 0,0-2 0,1-4-19,0 0 0,0-4 0,0 0-5,0 0 0,0 0 0,0 0-3,0-1 0,0-1 1,0 1-1322,0-2 1,0 1 0,0-1 1193,0-2 1,0 0 0,0 0 43,0-1 0,-1 0 0,1-1 55,0-1 0,-1-1 1,1 1-158,-2 19 1,-1 0-58,1-2 0,-2-1-150,1-2 1,-2-1-353,1-2 1,-2 0 793,-1-5 0,0 3 0,1-7 0,2-11 0,-1-2 0,-2 11 0,0 0 0</inkml:trace>
  <inkml:trace contextRef="#ctx0" brushRef="#br0" timeOffset="10612">15983 2957 32492,'6'-47'-2098,"0"0"1,-1 5 0,2 6 1424,7 10 1255,0 10 393,-1 8 324,-2 4-348,-1 8-1463,0 13-1094,-4 3 928,0 11 266,-3 14-427,0-7-451,0 18-477,-1-9 1061,0-9 1,-1 5 1186,0 8 0,0 2-58,0 1 0,0 1-81,-1 4 0,1-1-89,-1-12 1,0-2-1311,0 4 1,0 0 1190,-1 2 1,0 0-10,1 0 1,-2 4-272,0-4 0,0 5 1,-1 0 297,-1 4 0,0 2 1,-1 3-56,1-5 1,-1 3-1,0 2 1,-1-1-163,1-10 0,0 0 0,0 1 1,0-2-1,0-1 137,-1 4 1,1-2 0,-1-1 0,1 0-180,-1 0 0,0 0 0,1-1 0,0-3 203,-1 3 0,1-3 0,-1-1-12,1 2 0,-1 1 0,1-1-16,0 1 1,-1 0 0,1 0-18,-1 1 1,1-1-1,0 0-136,0 0 0,1 1 0,-1 2 123,0 2 1,0 3 0,0 1-1,0-3-23,0 3 1,0-2-1,1 3-17,-1-4 1,0 4 0,0 0-1,1-4-2,-1-1 1,1-3 0,0 4 8,-1 0 1,0 3-1,0 3 1,0-1 4,1-11 1,-1 1-1,1 0 1,-1 1-1,1 2-29,-1 0 1,0 2 0,0 1 0,0 1 0,0-2 0,0-2-3,0 1 0,1-2 0,-1-1 0,0-1 0,1 0 35,-2 12 1,0 0-1,1-2 1,0-3-36,0 1 0,0-4 1,1 1 1,-1-1 0,1 0 1,0 3 27,-1-1 0,1 4 1,0 0-1,0-3-40,0 3 1,0-2-1,1 2 5,-1-5 1,1 4-1,-1-2 1,1-3 73,1-1 0,0-4 1,0 0-61,1 0 1,-1 0-1,1 0 0,0-1 1,0 0 0,0 0-4,1-1 1,-1 0 0,1-1 76,0 1 1,-1-2 0,1 1-84,0-2 1,0 1-1,0-1-3,1-1 0,-1 0 0,1 0-7,0-1 0,-1 0 1,1 0 18,1 21 0,0-1-32,-1-2 0,1 1 8,-1-2 0,0-1-1,0-1 1,-1 0-12,1-3 1,-1 1-15,0-2 0,0-1-129,0-1 0,0 0 27,0-3 0,-1 3-497,0-7 1,-1 2-1,0-1 680,0 12 0,-1-3 1,1-5-1,-1-5 1,0 3-1</inkml:trace>
  <inkml:trace contextRef="#ctx0" brushRef="#br0" timeOffset="14947">15599 11111 13576,'-45'6'646,"0"1"0,3-2 1,7 0-211,12 0-27,2-1 2041,4-1-2030,4 0-55,2-2 939,5 1-1086,3-2 329,14 0-419,4-1 577,17-2-632,5-1-29,12-2-24,-4 2 0,2 0-15,-8 0 1,0 1-606,14-1 1,3 0 599,4 0 0,-2 0-757,-13 2 0,0 0 751,14-1 0,-2 0-22,-17 2 0,-3 0-8,-1 0 0,-1 1-15,-2-1 1,-1 1-146,26-1 6,-10 0-46,-8 1 7,-11 0 50,-9 0 617,-10 0-887,-7 0 1240,-20-1-975,-5 1 83,-19 0 47,7 0 1,-3 1 1161,-25 1-1114,17-1 1,0 1-494,8 0 1,1 0 512,-3-1 0,0 1-717,-2 0 0,0 1 711,-1-1 0,-2 0 34,-18 1 0,-1 1-1165,16 0 0,1-1 1170,-14 2 1,3 0 8,20-2 0,4 0-402,-27 5 464,10 0 519,11-1-514,4 2 871,15-2-971,4-1 2928,12-2-2715,7-3 83,5 0 571,47 0-716,-7-3-659,-8-1 0,8 0 1,-3 0 523,1-2 0,-1 0-19,-2 0 1,3 1 0,-2-1-655,8-1 0,0 1 639,1 0 1,1 0-909,2-1 1,-1 1 907,0 0 1,0-1-1,-1 1 1,-1-1-622,0 1 0,-1 0 619,-3 0 0,-1 0 548,-3 0 0,0 1-557,-6 0 1,1-1-48,6 1 0,-2-1 353,16-2-451,-26 4 0,-3 0-510,0-1 1057,-8 2-5123,-7 0 4727,-5 0 0,-6 2 0,-2-1 0</inkml:trace>
  <inkml:trace contextRef="#ctx0" brushRef="#br0" timeOffset="17472">6046 1843 24847,'13'-56'7,"0"0"0,0 3 0,-1 4-849,3-7 771,1-3-278,-8 28 0,0 0 342,-1-2 1,1 0-347,0 0 0,1-3 367,3-18 0,1-2-309,-3 13 1,0-2 205,4-13 1,-1-1 1,-4 17 1,0 1 27,0 2 0,-1-1 95,2-10 0,-2 2-1251,-3 14 0,0 2 1209,0-6 0,-2 3-1,-6 1 413,-4 11-219,-15 8-146,1 9-22,-11 8-1454,4 10 1446,-2 9-16,-4 10 431,0 9-421,-1 8 570,17-19 1,0 1-565,0 3 0,1 2 0,0 3 1,0 1-7,1 4 1,0 2-1,0 1 1,0 1-1,2 0 1,0 3-616,3-4 0,0 2 1,2-2 606,-1 6 0,2 0-9,0-10 1,2 2 0,3-1 105,6 2 1,4 0 0,1-5-173,1-1 0,2-2-9,6 16 0,7-4-129,3-24 1,3-6 30,18 7 101,-16-12 0,3-3-23,1-9 1,0-4 33,21-7 91,-19 1 0,0-3-58,1-10 1,-3-2 33,-7 4 1,0-1 241,7-6 1,1-4-212,-4-3 0,-1-2 893,-1-4 0,-1-1-840,5-11 1,-3 0 214,-9 11 1,-2 2-222,-5 3 1,-3 3-2157,-1-5 2313,-3 7 128,-5 8-156,-4 6 445,-5 6-383,-23 11-185,4 6 12,-17 9 1204,0 17-1243,11-5-18,-7 12 1,10 6 2820,11 4-2860,2-1 420,13-7-431,7-16-33,6-3 28,4-4-594,5-4 593,3-3 410,3-6-392,2-3 5,1-4 11,13-12-11,-11-1 17,7-11 5,-7-12 12,-11 7 617,3-12-595,-14 11-28,-2 0-315,-4 0 337,-3 1-3270,0 4 3321,-2 3-978,0 4 1028,-2 4 263,-7 2-347,3 7 172,-4 0-228,4 8 2866,0 3-2872,0 3-5,1 5 6,0 4-1,1 3-5,2 3-1813,1 2 1802,1 3-1630,3 0 1630,2 1-660,18 21 627,-4-20-1526,14 15 1570,-8-30 1272,2-3-1295,0-6-517,1-2 518,-1-8-355,23-22 393,-19 5 912,18-19-928,-24 13 248,-3-2-254,-4 0 1,-1-2 11,2-5 38,9-19 1,-18 33 22,-2 6 651,-2 5-639,-3 5 916,-1 3-979,-3 3-10,-3 4 0,-4 4-1,-5 7 12,-2 6-2078,-2 4 2044,-1 3 2078,0 14-2066,8-10-23,6 17 615,11-24-604,7 4 6,5-16-329,4-3 329,4-4 11,3-4 11,2-4-1271,0-4 1260,1-5-1742,0-6 1731,-2-3 45,9-17-405,-11 8 411,5-12 21,-16 13 29,-4 2 39,-2 1 44,-4 3 1097,-1 2-1046,-2 4-6,-1 4 6,-2 3 803,0 4-909,-1 2 2511,0 3-2624,-3 8 12,-1 4-39,-4 13 1397,-1 5-1367,-1-1 1,0 3 264,-8 22-271,5-16 1,0 4-96,0 0 0,-1 5 0,2-4-1519,0 2 0,0 0 1374,0 2 1,0 3 0,1-1-1782,1 12 0,3-3-2897,1-16 1,1-1 4852,0 11 1,0-5 0,3-15-1,1-13 1</inkml:trace>
  <inkml:trace contextRef="#ctx0" brushRef="#br0" timeOffset="18388">8109 1292 20481,'0'-3'2566,"0"0"363,0 3-2660,-25-33-196,18 24 39,-19-24-90,26 33 124,-1 0-124,-3 5 0,-7 9 12,-3 2-12,-4 9 1,-2 3-18,-2 7-1391,3-5 1,0 2 1407,0 10-11,1 4-769,1 3 764,3 1-15,8-16 1,0 1 8,0 16-11,8-14 0,4-1-1,7-1-4,15 2 4,18-18 12,-9-11 12,14-2-12,-16-13-2163,9-12 2185,-13-3 12,5-11 1683,-15 4-1672,-4-3 16,-1-5-10,-5-3 678,-3-4-718,-4-2-400,-2-2 417,-4 15 0,-3 0 89,-10-28-55,-4 4 3202,-6 16-3197,2 21-1587,-2 4 1576,-2 6 0,0 3-11,-1 4-23,3 2-2678,0 2 2668,4 2 312,2 3-318,4 3-29,0 8 6,8-2 6,1 7-11,7-4 1094,5 0-1268,16 12 17,0-7 2426,12 8-2588,-5-8-130,0-2-117,1 0-101,0-2-39,1-1 50,2-3 118,1-3 118,1-5-2951,0-3 3196,-1-5 102,-2-5 432,8-12-275,-11 0 50,6-8 73,-15 6 358,5-12-190,-8 8 28,3-8 459,-8 2-415,-5 9 1,0-4 347,-5 8 3068,-3 4-3673,-1 2 337,-3 7-454,-2 3-29,-3 4-5,0 2 5,-3 6-16,-4 13-28,3 9-1,2 2 1,7 2-6,7-11-6,3 0-396,3 0 397,5-2-6,3-1-12,15 6 29,-4-11 11,12 3 16,-10-14 12,11-5 0,-12-7 5,9-3 1,-15-6 27,0-3 12,-1-2-1,-1-3-5,-3 0 0,-3-2 67,-1-12-55,-6 7-12,-1-7 0,-5 11 72,-3-6 369,-5 4-452,-1 3-39,-7 6-68,8 13-100,-5 4-146,2 15-34,1 3-229,-1 9-354,4-2-665,2 4-2723,2 4 4313,0 8 0,1-18 0,0-1 0</inkml:trace>
  <inkml:trace contextRef="#ctx0" brushRef="#br0" timeOffset="18705">9127 1668 21366,'4'-4'3097,"-1"0"-946,-3 4-1843,45-68-2644,-28 38 2437,10-13 0,-2 0 44,-12 12 769,0-4-797,2-4 168,0-3-224,1-4-1185,0-6 1147,1-4-7,-8 26 1,0-1-14,-1-1 0,1 0 0,-1 0 0,1-1 440,-2 3 0,0-2-303,3-18 0,-1 0-34,-1-2-300,-2 12 1,-2 5 300,-7 18-89,0 5 175,-3 4-193,1 3 1247,0 3-1247,-2 1 321,0 4-321,-21 21 0,8-2-10,-18 21 10,14-7 0,0 7 0,0 5 0,3 6-1603,4 4 1603,7 2 0,4 2 0,10-2 0,7-2 0,9-2-247,2-20 1,2-1 92,-5-9 0,2-1-28,7 7 0,0-2-250,13 5-72,-2-4-140,-4-5-207,-5-5-432,-4-3-1389,-7-4-6676,-3-5 9348,-6-4 0,-3-2 0,-5-3 0</inkml:trace>
  <inkml:trace contextRef="#ctx0" brushRef="#br0" timeOffset="18896">9183 1262 24080,'35'-43'72,"-1"0"1,-1 4 0,-2 8-17,8 18-22,1 2-3522,0 0 3499,-2 2 0,-1 0 952,-5 3-996,-4 1-57,-3 3-106,-3 1-283,1 5-1717,-9 1-7595,-1 4 9791,-10-3 0,-3-2 0,0-2 0</inkml:trace>
  <inkml:trace contextRef="#ctx0" brushRef="#br0" timeOffset="1.71039E6">18246 9083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4:20:14.00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2316 1426 30236,'-1'42'-482,"0"0"1,0-1 0,-1-1 245,-1-6 1,0 0-2678,-1 2 0,-1 1 2894,-1 1 0,-1 1 22,-1-1 1,0 1 521,0-1 0,-1-1-611,1-2 0,0 0-149,1-2 0,0-2-690,-6 26 696,4-6-59,-1 9-1582,6-21 1599,-1 6 1418,4-23-1289,0-6 123,1-4-32,0-6 1653,0-3-1607,0-2 3148,0-6-3271,1-4 1,2-21 24,0 0 124,4-17-19,-3 3-612,3-6 629,-1-5 5,1-7-13,-4 29 1,0-1-590,1-1 0,-1-1 621,0-1 0,1 0 8,-1 0 0,1 0 10,0 2 1,-1 0-17,0 1 1,0 0 59,2-27 1,0 4 3,-2 5-71,0 6-115,0 3-59,3 6 36,0 3-5,3 6-572,4 2 568,4 3-8,3 1 13,7 3 115,23-4-6,-6 8-11,-14 7 1,2 1-6,17 2-12,-12 5 1,0 3-130,22 4 124,-21-1 0,-1 4-87,5 13 1,-4 3 30,2 7-791,-13 4 0,-10 2 858,-30 1 6,-20 13-280,-17-14 288,20-19 0,-2-2-273,-3 1 1,-1 0 280,-1-1 1,-3 0 10,-16 5 1,-1 0-14,15-7 0,1 0-3,-12 3 0,2-2-17,-9 1-48,28-9 1,1-2 232,-6 2-834,1-3 1774,27-6-5137,7-3 4179,10-5 1,-5 3 0,5-1 0</inkml:trace>
  <inkml:trace contextRef="#ctx0" brushRef="#br0" timeOffset="516">3321 1782 32345,'-9'-42'-658,"0"0"0,0 3 0,2 9-194,1 17 69,0 3 442,-1 2 190,3 3 51,-1 1 118,4 3-417,0 4 944,0 3-152,1 4 118,6 18-160,1-3-284,8 12-141,3-6-522,4 1-144,4 1-27,-4-9 1,1-1 346,11 13 104,10 8 228,-19-15-355,-6-4 382,-6-1 30,-8-3 129,-3 0-143,-17 6 759,0-7-180,-24 9 354,11-15 95,-11 1-596,12-11-3096,-1-2 1251,3-5-2061,0-3 3410,-1-7 1,13 5 0,2 0-1</inkml:trace>
  <inkml:trace contextRef="#ctx0" brushRef="#br0" timeOffset="669">3188 1789 20631,'0'-8'4874,"0"1"-4216,0 7 5179,0 0-5070,-4-29-1020,0 36 506,-6-16-253,0 46 0,-3 6-1366,0-6 1,-2 0 1695,3-7 1,-2 1-443,-5 11 0,-1 1-487,3-11 1,0-2 797,-1 1 0,-2 1-1287,-7 12 1,-1 0-1036,8-12 1,-1 0 1863,-6 12 1,2-5 0,8-10 0,2-4 0</inkml:trace>
  <inkml:trace contextRef="#ctx0" brushRef="#br0" timeOffset="1524">3766 1924 28082,'5'-47'995,"0"-1"1,-1 1 0,2-6 0,-1 5-1280,-1-8 607,-2 29-215,-1 11-105,1 0 182,-2 11-416,0 3-562,-3 13 1026,0 4 72,-4 13 20,-2 3 71,-1 7-264,-3 6-132,1 2 0,1 4 0,6-16 0,1 0 0,-1 18 0,7 10 0,5-25-398,6-6-887,3-4-304,2-5 195,0-4 737,2-4 104,0-5 359,1-3 589,0-4 608,1-4 773,0-4 555,1-6-1766,1-4-565,7-15 0,-7 3 0,5-11 0,-13 8 0,-2-3 0,-4 0 0,-2-12 0,-4 13 0,-1-7 0,-2 17-1432,-1 3-580,-1 4-26,1 2-199,0 3 2777,0 3-3695,3 2-190,4 3 3641,3 0 0,-3 3 0,-1-1 1</inkml:trace>
  <inkml:trace contextRef="#ctx0" brushRef="#br0" timeOffset="1758">4218 1772 27875,'-1'6'3726,"1"0"-2560,0-6-1166,0 0 0,-7-22 0,4 15 0,-4-16 0,6 21 0,1 0-5697,-1 1 3577,5 5-2033,-1-1 3740,3 5 0,-3-5 0,-2 0 0</inkml:trace>
  <inkml:trace contextRef="#ctx0" brushRef="#br0" timeOffset="2333">4501 1768 29922,'-10'-8'-837,"1"2"717,9 6 3922,0 0-3802,-16-20 0,12 19 0,-13-15-155,17 25-242,0 1 839,0 3-332,0-1-320,0 0-342,1-2 1182,1 0-918,1-1 175,1-1-674,0-1-211,1-1 206,0-1 390,1-2 288,1-1 894,2-1 243,2-4 800,3-2-1823,3-5 0,1-4 0,2-2 0,-1-3 0,-2-2 0,-3-1 0,-4-1 0,-3-1 0,-4 2 0,-2-1 0,-2 4 0,-3 1 0,-3 3-853,-4 3-845,-2 1 635,-2 4 600,-2 1 555,0 4 413,-2 1 360,0 3 654,-9 7-423,7 3-1096,-6 6 0,9 1 0,0 1 0,0 3 0,3 2 0,1 2 0,3 1 0,5 3 0,5 16 0,8-11 0,8 11-58,11-14-2329,6-3 338,8-3 2153,7-4-1497,7-4 70,-13-10 0,2-1 748,-10-2 1,-1-2-19,11 1 0,-1-2-1591,15-2-54,-2-5-1096,-7 0 3360,-8-4 0,-19 4 0,-9 1 0</inkml:trace>
  <inkml:trace contextRef="#ctx0" brushRef="#br0" timeOffset="3042">5317 1835 32767,'1'-42'0,"1"0"0,0 2 0,-6 11 0,-13 23 0,-4 2 0,-6 3 0,-3 5 0,-6 5 0,-2 5 0,-2 6 0,0 4 0,1 3 0,3 4 0,2 0 0,5 4 0,6-1 0,5 0 0,5 12 0,7-13 0,7 5 0,7-16 0,7-5-9,5-4-1319,5-4 535,4-4-1876,3-2 2933,3-7 425,2-3 297,20-17 1177,-13 1-1815,-15 5 1,-2-1-349,10-14 0,-14 6 0,0-2 0,9-19 0,-13 12 0,2-7 0,-4 5 0,-3 5 0,-2 0 0,8-20 0,-2 1 0,-1-4 0,-1 4-711,-3 3-400,-4 7 218,-3 5 19,-3 6 2257,-2 6-1850,-3 5-1635,0 5 1402,-1 4 940,-1 4-1082,1 3 741,1 2-387,0 1 322,0 4 212,-1 5-28,0 5 107,-2 8 130,-1 7 158,-1 7 6,-1 6-222,-1 6-715,-1 5 256,-3 7-719,6-28 0,1 0 924,-2 1 0,0 2-150,-2 15 0,1-1-697,2-12 1,1 0 721,-1 10 0,1-2-251,3 8 637,11 4-1150,3-19-1464,23 5 521,-7-27 109,12-3 145,-8-11 2099,3-7-1093,2-5 529,-7-1 1,1-4 1426,3-4 1,0-2-714,1 0 0,0-1 75,-2-3 0,-3-1-1842,12-14 2153,-1-4-203,-2 2 267,-2-1-107,-14 18 0,-1 0 14,6-9 244,0-5-119,-20 22 713,-26 2-1837,2 11 435,-20 5 403,-7 25-40,8-1-284,-11 14-204,15-5-111,5 3 86,4 2 264,5 3 1882,4 17-2655,8-15-2866,7 9 2061,8-22-126,7-4-78,5-4 392,4-5 412,2-3 250,4-4 262,15-5 234,3-5 276,11-13 340,-17-1-243,-15-8 0,-3-3 202,-2-5-1206,10-21 704,-24 17-364,-3-2-492,-3-17 64,-2 14-108,-7-19-380,-1 30 111,-7-3-46,-2 16 2066,-3 3-1367,-18 3 311,5 4-4,-25 3 274,23 6-140,-7 2-748,18 4-6985,6 0 7259,5-1 0,5-3 1,5-3-1</inkml:trace>
  <inkml:trace contextRef="#ctx0" brushRef="#br0" timeOffset="4475">7727 1627 32767,'-15'-42'-431,"1"1"1,1 3 0,-3 9-1777,-10 23 3765,-3 4-265,1 1-646,-2 5-647,1 4 0,-1 6 0,1 4 0,0 6 0,1 5 0,1 5 0,10-5 0,0 2 0,-6 21 0,8-17 0,2 1 0,0 19 0,4 2 0,5 1-1197,4-3-428,9-1-236,6-5-287,11-3-217,7-7 110,7-4 241,5-6 815,-4-11 1,2-2 1194,9 0 232,-13-6 1,-2-2 734,-7-9 337,-5-5 634,-4-3 126,-3-4-188,-2-1 1052,-4 0-1610,-2 1 1662,-4-3-2910,-4 7-66,-3-2 0,-8 8-288,-1 2-250,-6 5 404,2 1 249,-1 4 94,2 1 152,1-1-86,2 2-275,5-4 0,5 0 0,7-4 0,6-2 0,7-2-237,7-4 151,6-4-331,6-6 639,5-3-644,4-3 1265,0-2-1412,0-3 1036,-1-3-268,-4-3-199,-1-3 0,-15 4 0,0-2-13,-7 6 1,0 0-149,5-13 1,-1 0-48,-8 8 1,-1 1-49,-1-2 1,0 0-25,-1 0 0,-1-1 3,4-11 1,-1-1-88,-5 12 0,-1 1 61,2-8 1,-2 0-376,-2-6-830,-3-5 963,-6 17 213,-2-1-153,-6 18-142,3 7 887,-4 3-562,2 6 1357,-1 7-1227,-5 5 16,-2 8 82,-5 7-35,-2 9 113,-3 8-15,-1 9-27,13-24 0,0 4-21,-7 20 1,-1 2-678,6-10 1,1 0 700,-6 17 0,1-1-996,9-15 1,2-1 920,0-2 0,2 1-17,3-3 0,2-1-223,1-3 1,2-2 94,9 25-37,8-9-186,2-23 1,3-1-80,16 8-116,16 0 235,-9-20-891,3-7 1074,4-7 79,4-7 498,5-8-283,-29 5 0,0-1-575,2-3 1,0 0 628,0-1 1,2-2 49,14-8 1,1-3-360,-13 7 1,-1-1 352,10-7 0,-2-1 275,-16 9 0,-3 0-267,-1-1 1,-2 0 669,17-20-641,-8 2 1791,-9 6-1373,-7-4-284,-11 15-96,-10 0 2560,-8 16-2430,-10 3 205,-7 5 259,-5 6 56,-6 3 1555,-2 7-1767,-2 3 57,0 4-339,16-3 0,1 1 83,-12 11-347,12-3 0,3 0-78,1 4-162,1 9-87,14-16-157,3-1 330,4-3-474,21 10-195,-4-15 172,20 5 222,-7-17 274,3-3 134,1-3 143,-1-4 138,-1-4 155,-3-3 337,-1-4-152,-3-1-95,6-13-359,-8 6-123,3-8-44,-11 9-98,-2 2-103,-3 2-72,-2 3-6,-4 4-33,-1 2 11,-1 4-67,0 1-77,-2 3-25,-1 1 857,-2 2 190,-2 3 166,-1 3-105,-2 3-319,-1 4-402,1 0 0,1 3 0,2 0 0,3 1 0,3-1 0,1 0-54,5 0-849,2-3 57,6 1 182,3-3 242,3-1 197,4-2-1,2-1 223,3-3 149,2-3 199,0-2 99,0-4-99,-1-2-106,-1-4-9,-2-4 113,-1-1-81,-3-4-100,-3-1-81,-4-3-120,-2-3-741,-4-4 540,-3-2 39,-3-2-55,-2-1 21,0 3 38,-2 1-373,-2 3 470,-1 4-3,-2 4 30,1 5-180,0 1 58,1 5-20,1 2 40,1 2 577,1 2-559,0 2 490,13 15-266,0-2 129,15 16-963,-1-5 1031,5 5 5,1 2-34,3 2-90,-2 4-3098,0-1 2915,-5 1-551,-4 0 327,-4-1-160,-9-1-23,-4-1 35,-10 0-512,-18 10 574,-2-12 114,-15 6-399,4-16-485,0-4-1806,0-3 3122,-2-5 0,17-3 1,2-4-1</inkml:trace>
  <inkml:trace contextRef="#ctx0" brushRef="#br0" timeOffset="4765">10150 1679 25880,'0'-5'943,"0"2"1223,0 3-1560,-70-20-573,49 23 38,-18-12 0,6 6 25,29 19-3614,5-1 3044,4 2 313,5 3 173,11 2 0,6 4-32,12 4 1,2 2-1005,-1-1 1,0 0 1055,5 0 1,-3-2 76,2 2 174,-5-2-54,-9-1 30,-7 1-371,-10 0-482,-8 1 1922,-11 1-1938,-8 1-98,-11-1-77,-8 1-8,-5-3-1586,8-11 1,-1-2-7453,-11 5 9840,-10-1 0,36-15 1,6-4-1</inkml:trace>
  <inkml:trace contextRef="#ctx0" brushRef="#br0" timeOffset="4961">10159 1718 27012,'-21'42'101,"1"-1"1,-1 1-1,-8 15 1,7-6-330,12-8-2810,2 0 892,4 0-2902,1 0 4992,2 3 0,1-22 0,0-2 1</inkml:trace>
  <inkml:trace contextRef="#ctx0" brushRef="#br0" timeOffset="5398">10669 1935 22516,'2'-5'3539,"-1"2"370,-1 3-2497,-4-14-2338,7 19 298,0-15 716,9 22-152,4-9 449,4-1 316,3-1-295,2-4-388,1-2 1188,-1-5-1001,-1-2-205,12-21 0,-15 11 0,7-16 0,-19 5 0,-5 8 0,-2-8-2481,-6 14 1265,-3 1-17,-5 3 473,-1 3 337,-12 1 244,5 6 577,-16 3 126,14 6 312,-7 3 285,10 3 48,-1 3-308,2 1-251,1 3-341,-8 14 235,7-3-504,-4 13 0,9-8 0,3 4 0,4 1-677,7 19-944,17-1 83,5-2 126,16-12-547,0-22 1369,5-6 379,4-7 325,1-4-208,-15-6 0,1-2 902,17-3-244,-18 0 1,-1-2 601,12-4-724,-5-2 0,1 0 72,8-5-1114,-10 4 1,-2 0 32,-1-2-1285,-2 0-2554,-3 1 4391,1-2 0,-16 10 0,-2 1 0</inkml:trace>
  <inkml:trace contextRef="#ctx0" brushRef="#br0" timeOffset="6014">11626 1891 22414,'2'-3'3458,"0"1"1607,-2 2-3734,30-66-1450,-23 45 98,10-16 0,-3 3 227,-14 22-539,0 2-147,-1-1 122,0 3-281,-1 0-398,0 0 480,-1 2 186,1-2-83,-1 2 432,1 0-145,-2 3 420,2 1 17,0-1 262,-1 1-88,0 0 100,0 0 36,0 1-29,1 0 107,0 0-468,3 6-437,1 2-233,3 6 128,0 2-169,2 4 40,1 3-213,0 4 90,1 2 44,4 18 487,-4-9-422,2 11 447,-7-14 19,0-2 33,-2-1 32,-1-1-1,-1-3 30,0 0-107,-6 12 201,1-16-85,-8 9 169,4-23 202,-3-2 76,3-6 525,0-5-861,1-2-198,-2-6-321,3-3-144,-1-4-452,1-18 106,2 7-148,2-29 136,2 23 389,2-12 217,1 18 255,2 1-253,-1 4 539,0 2 142,-1 3-31,1 3-17,-1 2-12,1 2-3,-1 2 201,1 1 299,-1 5-712,-1 1 24,0 3 242,-1 1 165,0 7-684,-1 1 43,-1 11-6,-3 3-4,-3 6 16,-4 4-3481,-4 3 3082,-4 3-558,-5 2-878,-3 1 1940,-7 4 1,16-21-1,0-2 1</inkml:trace>
  <inkml:trace contextRef="#ctx0" brushRef="#br0" timeOffset="6665">2132 2766 19482,'59'-8'71,"0"-1"0,-9 5 1,1 0-1,-4 3-57,-4 2 0,-1 2-1490,18 0 0,4 1 1513,-12 0 0,3 0 1,-3 0-365,-9-1 1,-2 0 0,6 0 379,-1 0 0,7 1 1,4 0-1,1 0 0,-3 0 1,-6 0-487,13 0 1,-5 0-1,4 0 461,-7 0 0,5 0 0,1 0 0,0 0 0,-2 0 46,-6 0 0,-1-1 0,-1 0 0,0 0 0,2 0-218,6 0 0,-1 0 1,2 0-1,1 0 0,3 0 211,-8-1 0,3 1 0,1-1 1,1 1-1,-1-1 0,0 1 1,-2-1-140,0 0 1,0 0-1,-2-1 1,0 1 0,1-1-1,-1 1 114,2-1 0,0 0 0,0 0 0,0 0 0,-2-1 0,-1 1-100,11-1 1,-2 1 0,-2-1-1,2 0 99,-11 0 1,1 0-1,-1 0 1,1 0 0,0-1-16,2 1 1,0-1 0,0 1 0,1-1 0,0 0-7,0 0 0,2 0 0,-1 0 0,1 0 1,-1 0-56,2-1 1,1 1-1,-1-1 1,1 0 0,0 0 41,1 0 1,0 0 0,0-1 0,1 1 0,-1 0 1,2 0 0,0-1 0,0 1 0,0 0 0,0-1-6,-10 1 1,-1 0 0,0 0 0,1 0-1,2 0 1,3-1-14,-3 1 0,3 0 0,3-1 1,0 1-1,1 0 0,-1-1 0,-2 1 1,-2 0-15,7-1 1,-4 1 0,-1 0-1,1-1 1,0 1 0,3-1-12,-6 1 1,3 0 0,1-1-1,0 1 1,1-1 0,-2 1 0,-2 0-1,-2-1-63,1 1 0,-2 0 0,-2 0 0,-1 0 0,0 0 0,1 0-203,10-1 1,1 1 0,-1-1 0,0 1 0,0-1-786,-2 0 1,1 1-1,0-1 1,-2 0-1,0 1-358,-5 0 0,-1-1 0,-1 1 0,-1 0 0,-1-1 1444,7 1 0,-1-1 0,-4 1 0,-4-1 0,11 0 0,-9 1 0,12-1 0</inkml:trace>
  <inkml:trace contextRef="#ctx0" brushRef="#br0" timeOffset="7291">13249 1846 13321,'-10'-43'1068,"1"1"0,0 3 0,0 6-323,1 13-140,-1 3 2121,-5-2-2412,3 7 650,-2 0-668,2 7 146,4 3-420,-2 0 0,-1 9 1,0 2-12,-3 7 6,-3 10-17,6-6 1231,0 8-1248,8-9 0,2-1-5,4 0 10,3-3 17,5 0 68,2-3 107,10-2 57,-6-3 43,5-3 53,-9-4 59,-2-4 62,-2-1-35,-1-6-119,-1-1-80,-3-2-68,-1-3 88,-2 0-76,-2 0-82,-1 1-128,-3 0-89,-1 1 17,-4 1 83,-1 1 47,-2 3-48,-1 2 101,-2 2 113,1 4 124,-3 1 121,0 2 105,-2 3-50,1 4 12,0 4-190,0 3-211,1 3 31,0 5-363,1 4-2187,-2 20-2157,7-9 4379,0 21 1,8-36 0,2 0 0</inkml:trace>
  <inkml:trace contextRef="#ctx0" brushRef="#br0" timeOffset="7558">13147 2296 26499,'-40'15'395,"-1"0"1,4-2 0,11 0-23,22-3-115,7 1-1200,6-1 854,8 1 68,6-3 173,6 1-101,3-3 19,4-1-191,14-3 210,-12-2 937,7-4-579,-21-1-150,-4-2-90,-6-2-122,-6 1-152,-3-2 50,-6 1-109,-5-2-101,-5-1 29,-7 1 13,-6 0-3,-5 2 32,-22 1-978,11 4 1078,-14 1-90,18 8-656,3 2 892,0 8 1,17-7-1,1 1 1</inkml:trace>
  <inkml:trace contextRef="#ctx0" brushRef="#br0" timeOffset="9973">16676 1878 18714,'-45'-9'655,"0"-1"0,3 3 0,8 7 1153,16 18-1263,4 3 311,9-6-910,1-2-34,3 0-52,0-3 868,3 0-991,1-2 669,2-2-787,1-1 592,1-1-3,1 0 183,-1-2 477,6-1 105,-2-1 355,2-4 693,-3-1 12,-1-4-1395,0-2-638,-1-3 0,-1-9 0,-3 4 0,-2-4 0,-1 7 0,-2 2 0,-2 2-854,-1 1-379,-4 0 336,2 5 512,0-1 119,2 5 673,1 0 95,1 2 601,-1 0 485,-1 3-1553,-1 2-35,-3 3 0,-1 4 0,-1 2 0,0 2 0,1 0 0,3 2 0,1-1 0,3-1 0,1 0 0,4-3-905,3 0-1123,5-2 890,3 0 392,2-2 562,2-1 395,0-3 495,0-2 374,-2-2 817,0-1-790,-1-3-1107,-2-2 0,-2-4 0,-1-1 0,-3-3 0,-3-1 0,-1-4 0,-3 0 0,-2-2 0,-2 0-563,-6-4-1946,1 7 664,-4-3 514,4 10 749,1 2 382,1 2 336,2 3 517,1 1 250,1 1 908,1 0-506,1 1 595,0 1-1578,-2 2-322,1 2 0,-3 4 0,0 2 0,0 3 0,-1 1 0,1 4 0,-1 2-304,1 2-3069,-2 13-576,2-8 3787,-2 13 1,5-25-1,0-2 1</inkml:trace>
  <inkml:trace contextRef="#ctx0" brushRef="#br0" timeOffset="10483">16543 2360 31574,'-5'1'1193,"0"-1"-1193,5 0 0,-38 54 0,33-38 0,-14 13 0,7-3 0,25-23 0,2-1 0,1-2 0,18-8 0,-12 2 0,16-14 0,-22 8 0,2-6 0,-8 0 0,-4 4 0,-2-3 0,-3 7 0,-4 2 0,-1 0-250,-3 3-949,-3 2 433,-2 1 526,-3 1 223,-1 2 251,-3 2 305,0 2 375,-1 3-129,-5 7-785,3 4 0,4-1 0,5 1 0,9-7 0,1 3 0,3-4-384,1 1-634,3-3-132,2-3 408,1 0 12,7-1 352,3-3 349,1 0 123,0-4 243,-7-2 293,0-3 211,-1-2-324,0 0 73,-1-8-404,-3 4-155,-2-5-119,-3 5-202,-1 2-187,0 0-11,-1 2 14,-1 0 5,-2 2 58,0 1 41,-1 0 208,0 2 115,0 0 54,1 2 41,0 0-159,0 0-21,2 2 19,0 2-476,0 2-821,1 4-3240,0 2 4595,0 5 1,0-7 0,1 1 0</inkml:trace>
  <inkml:trace contextRef="#ctx0" brushRef="#br0" timeOffset="11904">17198 2331 17671,'8'-57'2081,"1"1"1,-1 4 0,-3 14-1672,-5 31-361,-2 4-209,0 2 224,0 6 152,-2 4-79,0 10 63,-2 8-3540,-1 9 3399,-1 8 2,2-6 0,0 4-593,1-9 1,0 1 539,-2 13 1,1 0-80,1-10 1,0-1 12,0 1 1,0 0 0,-1 1 0,1-1-4,-1 0 1,0-1 5,0-2 0,0 0-282,0-2 1,0-1 288,-7 25 27,1-7 24,0-6-238,1-5 299,-1-7 11,1-7 29,0-6 2423,2-6-2348,-1-6 1682,0-13-1934,3-5-164,-2-13 61,5-6 1034,2-6-941,1 2 0,0-2-144,0-25-1323,1 18 1,0-2 1374,0 9 1,0 1 161,1-2 1,0-2 75,1-18 0,1-1 36,-1 15 0,0 0-1158,1-14 1,-1 2 1219,0 17 0,-1 2-705,1 1 1,0 1 712,1 1 1,0 1-182,5-29 476,4 6 35,2 4-79,3 4 54,3 4-70,3 4 67,3 5 91,3 5 324,4 3 98,21-1 152,-11 11-141,17 0-203,-1 17-339,-15 7-254,10 10 781,-22 7-1745,-4 9 847,-5 7-1720,-6 7 112,-6 5 477,-7 3 308,-8 1 450,-8-2 136,-10-1 756,-7-5 507,-7-1 451,-8-5 202,-2-4-94,-6-5-20,-1-5-941,-1-5 361,1-6-642,3-4-454,4-6-398,7-3-362,7-7 1471,9-3-2454,8-7 1425,8-4-2720,9-6-105,8-2-1109,9-4-3835,4 0 7711,2 5 1,-12 11-1,-5 5 1</inkml:trace>
  <inkml:trace contextRef="#ctx0" brushRef="#br0" timeOffset="12541">17773 1878 29849,'-2'-4'-3558,"0"1"-970,2 3 7648,19 52-4651,-7-28 962,2 8 1,1 1-233,2-8 517,-1-1-1090,-2 1 1399,-3-2-165,-4 1-1794,-3-2 2361,-3-2 338,-4 0 435,-2-4 27,-5-1 725,-9 1 609,3-6 426,-6-2-34,7-6-1965,0-5-988,1-2 0,1-3 0,2-4 0,2-2 0,3-1-2104,2-2-349,3 0 625,4-3 1084,4 2 679,15-9 1092,0 8 705,12-6 534,-3 8-97,4 2-2169,4 1 0,2 1 0,2 1 0,0 1 0,0 2 0,0-1 0,-3 2 0,-3 0 0,-5 1 0,-4 0 0,1-2 0,-11 3 0,-1-1 0,-12 4 0,-3 2 0,-1 0 0,-8 6 0,0 0 0,-8 5 0,-1 3 0,-2 1 0,-2 3 0,-16 30 0,19-20 0,-9 23 0,24-29 0,7-1 0,1 0-483,7-1-1654,4-2 460,3-2 704,2-2 408,4-2 405,0-3 957,0-2 687,-2-2 491,0-2-236,-3-3-1739,-1-3 0,-3-3 0,1-3 0,-2-3 0,-1-2 0,-2-2 0,-2-3 0,-2-1 0,-3-2 0,-3-2 0,-2-3 0,-3-1-187,-2-1-1546,-2 0 129,-3 1 119,0 2 113,-3 4 444,0 2 327,-3 5 531,0 2 377,-8 4 750,4 5 326,-4 1 449,6 7 674,1 3-1611,-5 13-895,5-1 0,-1 10 0,7 24-1133,6-17-8410,2 19 9207,3-30 0,1-11 0,-1-6 1</inkml:trace>
  <inkml:trace contextRef="#ctx0" brushRef="#br0" timeOffset="13023">18779 2096 32767,'-11'59'0,"0"2"-155,4-17 1,0 1-308,2-11 0,0 2 138,-1 12 0,1 0 69,2-15 1,0 0 34,1-1 1,1 1-156,-2 29-1181,0-3 1275,2-6-8,1-5-6,-1-8 61,1-5 48,-1-8 92,1-2 71,-1-12 1161,1-3-1269,0-14 2280,0-6-2336,0-8 0,0-6-53,0-6-2583,-1-7 2496,-1-6 210,-1 6 1,0-3-1204,0 8 0,1 0 1240,-2-14 1,1 1-12,0 11 0,0 1-309,1-2 0,0 0 366,0 2 0,0-3 27,1-11 1,0-1 46,2 13 1,1-1 40,0-9 1,2 1 153,7-15 139,3 2 67,4 2 82,3 2 61,4 4 87,3 4-685,4 6 854,2 5 90,1 8 40,2 3 41,1 6 88,0 5 1207,0 6-1655,14 7-651,-15 8 0,9 7 0,-20 7 0,-4 5 0,-4 5 0,-6 22 0,-5-11-536,-9 14-1009,-22-6 1119,-2-16 648,-6-8 0,-3-2 1292,-13 0-1240,13-10 1,0-1-275,-17 3 0,-2-4 0,1-4 0,3-3 0,3-3 0,6-2 0,3-10 0,17 0 0,4-8 0,20-2 0,-2 8 0,4-1 0</inkml:trace>
  <inkml:trace contextRef="#ctx0" brushRef="#br0" timeOffset="13884">19500 1887 32767,'-4'41'-728,"0"0"0,-1-4 0,6-8-1183,25-16 2741,-7-6 104,10 1 60,-13-7 324,5-5-1299,1-6-19,2-3 0,7-11 0,-11 6 0,7-9 0,-2-7 0,-6 5 0,3-10 0,-5-1 0,-5 11 0,0-6 0,-9 16 0,-1 2-432,-6 3-1232,-2 2 263,-6 2 973,-14 3 886,3 3 332,-10 1 198,6 6 691,0 2-1669,-1 4-10,2 3 0,2 2 0,2 3 0,-7 22 0,14-11 0,-3 18 0,16-6 0,4-10 0,12 20-642,13-12-353,0-12 0,4-1-303,13 7 1047,-10-13 0,-1-4 290,-3-3 391,5 1 637,-15-8 531,-3-3-300,-2-1-1298,-2-3 0,-1-2 0,-1-3 0,1-3 0,-2-2 0,1-2 0,2-12 0,-3 3 0,3-7 0,-4 6 0,1 0 0,0 0 0,0 0 0,6-10-154,-3 9 174,3-5 114,4 7-134,-4 6 0,8 0 0,4 6 0,-5 6 0,7 1 0,-1 6 0,-7 4 0,5 4 0,-10 5 0,-3 4 0,-1 2 0,-3 5 0,-2 2-2655,-1 1 444,-2 0 370,-1 0 335,0-1 617,6 8 210,0-9 396,7 5 487,1-12 4221,3-3-3430,4-3 290,18-2 354,-9-5-123,12-2-1516,-14-7 0,-1-3 0,1-5 0,-1-3 0,12-14 0,-13 4 0,8-13 0,-18 5 0,-2-5 0,-4-6 0,-2-5 0,-5 10 0,0-1 0,2-23-444,-3 10 0,0-1-1067,-4 10 1,0 2 786,1 1 1,-2 0 285,-5-10 1,-1 3-573,-2 4 809,-4 5 0,-1 3-485,3 13 148,-6-4 2454,10 20-2229,2 3 2964,-1 2-1940,-3 13 355,-1 1-516,-3 15-106,0 1-3423,1 8 3099,1 6-68,2 6-2094,4 7 1167,3 3-249,3-28 0,1 0 786,0 0 0,3 1-128,7 11 0,1 0-198,-3-12 1,0-1 330,6 9 0,0-2-336,6 5 1305,-2-4-2242,2 5-804,-5-7 1368,-4-3-2624,-7-14-4283,-5-12 7930,-2-4 0,0-2 0,-1-2 0</inkml:trace>
  <inkml:trace contextRef="#ctx0" brushRef="#br0" timeOffset="14353">20690 1826 32767,'36'-9'0,"0"1"0,-2 0 0,-1 4 0,12 15 0,-11-3 0,1 0 0,20 3 0,-20-4 0,0-1 0,14 0 0,-8-4 0,1-1 0,9-3 0,-6-2 0,-4-3 0,-9-4 0,2-6 0,-20 3 0,-3-1 0,-5-2 0,-2 3 0,-2-1-665,-2 2-278,-3 4-1850,-1 2 1398,-10 2 1906,0 3 604,-8 4 932,2 5 76,-2 5-2123,0 2 0,2 5 0,4 2 0,3 2 0,6 0 0,3 0 0,5-1 0,5-1-1793,6-3 155,5-2 829,6-2 627,4-2 609,5-2 618,3-2 407,4-2 46,4-3-1498,2-1 0,0-2 0,1-2 0,-2-3 0,-4-3 0,-5-4 0,-4-2 0,-5 0 0,-4-2 0,1-5 0,-9 5 0,1-3 0,-10 9 0,-2 4 0,-2 1 0,-1 3 0,0 1 0,-3 9-851,0 2 1,-3 10 182,-2 2 276,-1 5 295,-3 4 249,-2 4 496,-2 6-71,-2 3-747,2-7 1,-1 1 6,4-9 1,-1 2-187,-5 10 0,0 0-339,5-10 1,-1-2-1255,1 0 0,0 1 1978,-2 5 0,0-4 0,0 4 0,1-2 1</inkml:trace>
  <inkml:trace contextRef="#ctx0" brushRef="#br0" timeOffset="17381">2749 4537 32767,'5'-44'-532,"0"1"0,-1 7 1,-1 7-1260,-2 17 807,-1 12 2607,-2 11-2148,-1 2 365,-2 13-34,-3 4-807,-1 5 1347,-2 4 2529,-2 5-2694,0 1-1469,1 4 1084,2 0-601,5-13 1,2 1-1408,-1 18-358,3-20 0,2 0 2370,5 14 1,-3-23-1,3-3 1</inkml:trace>
  <inkml:trace contextRef="#ctx0" brushRef="#br0" timeOffset="17628">2969 4901 31520,'-2'-2'-2831,"0"0"3062,2 2 488,36-31 154,-20 21 103,35-26-407,-34 31-125,3-3-436,-9 3 250,-3 1-258,-1 1 0,-3 2 0,0 0 0,-3 0 0,2 1 0,0 0 0,2 1-1004,1 2 701,3 2 1,-4-1 0,0-1-1</inkml:trace>
  <inkml:trace contextRef="#ctx0" brushRef="#br0" timeOffset="18598">4421 4852 15386,'10'-50'662,"0"0"1,-1 3 0,-1 5 668,2-5-482,-1 3 1151,-3 3-1513,-2 3-119,-1 2-75,-3 4-7,0 4-35,0 5-27,-1 4-260,0 6 901,-2 4-1235,1 3 2196,1 4-2535,-1 1 2267,2 5-1535,0 5 61,0 9-8,0 7 308,0 7-73,-1 7 136,0 5-2104,-2 3 1984,-2 1-253,-2 1-1217,-1-1 1317,-1 2-245,-2-1 323,0-2-3,-1-1 40,1-4-73,0-4-21,2-6-43,1-4-27,1-6-17,2-5-113,2-4 64,2-6 1760,0-3-1255,1-2 742,4-11-1165,0-2 8,5-10 3,2 0 227,2-4-375,2-2-67,1 1 1,3-2 13,15-15-121,-13 17 0,-1 1-91,11-5 38,-12 17 72,-2 2 228,-3 5-402,0 2 451,-2 2-119,-1 1-117,3 2-116,7 6-224,-3 1-205,14 15-80,-12-5-12,6 7 51,-8-4 28,-1 0-126,7 9 131,-5-7 187,7 7 53,-5-12 798,2-2-464,2-4-295,2-2 572,-1-5 142,1-3 105,-1-2-243,0-3 403,-2-4-19,0-4 73,-1-2-48,0-4-115,-2-1-101,-1-2-10,4-11-204,-8 7-124,3-8-94,-11 10 508,0 2-725,-4 2 5,0 4-72,-3 3 297,-1 4-305,0 3-49,-1 3-141,-2 1 464,-4 4 196,-4 4 50,-4 7 65,-3 4-518,-3 4 552,2 3-24,-2 12 75,8-8-436,3 7-265,7-13-58,10 5-45,2-8-3245,7 4 3197,2-13 200,4-1 145,16-4 153,-7-3 95,12-3 113,-13-5 240,11-9 146,-12 1 439,5-8-414,-12-3-258,-11 3-216,-1-7-120,-8 6-168,-5-2-170,-3-2-105,-14-12-147,2 9-59,-8-10 235,-3 6 92,6 8 110,-5-4 121,10 13 125,3 2 52,2 3 90,3 4-14,2 0-74,4 4-97,0 0 3482,3 2-3431,0 2 76,1 4-108,0 3-398,0 14 54,2-3-266,2 11-436,4-7-5702,8 13-3095,-4-11 9340,2 5 0,-8-20 1,-3-5-1</inkml:trace>
  <inkml:trace contextRef="#ctx0" brushRef="#br0" timeOffset="18924">5681 4790 19878,'0'-6'2590,"0"1"-138,0 5-2221,-18-25-548,16 28 484,-12-14-3686,22 33 3379,2 3-150,1-1-677,3 0 846,1-2-692,2-1 821,0-2-330,8 2 295,-7-8 73,5 2 67,-11-9 107,-2-2 2787,-3-3-2662,-2 0 1095,-1-3-1107,-1-3 681,1-4-900,1-4 115,1-2-145,-1-2-22,2-1-22,-2-2-26,4-10-132,-2 7 86,3-7-3371,-2 12 3415,0 2-11,0 2-94,7-2 13,-2 7-52,6 0-176,-3 7-1948,11 2-1295,-6 4 3547,12 4 1,-21-3 0,1 1-1</inkml:trace>
  <inkml:trace contextRef="#ctx0" brushRef="#br0" timeOffset="19511">6384 4843 21692,'9'17'433,"6"-6"-381,13-17 83,3-4-35,0-1-3,0-2-13,-2 0 6,-2-1-2,-3-1 150,4-9-130,-8 4-23,0-7-31,-9 8 2,-6 1-12,-2 0-7,-6 2-33,-4 2-14,-8 3 19,-4 2 22,-6 2-3368,-3 3 3421,-2 2-1750,-1 2 1781,0 2-1727,1 2 1666,3 3-46,2 2-130,3 1 94,2 3-4,3 1-11,1 2 5,2 3 44,1 1 42,1 2 1,1 2 1118,3 0-1130,2 2-16,2 0 2178,3 1-2186,3-2 225,5 0-278,7-4 0,5 0-12,5-3 10,6-3 5,4-2 2913,1-3-2922,19-2 19,-12-4 19,-8-2 1,0-2 20,5-3-1,10-4 4,-18-3 12,11-8-11,-13 3 0,6-7-17,-16 4 28,-3 0 0,-3-3 22,-1 0 1,-2-3 77,-1 0-61,0-1 0,0 0 84,6-9-72,-3 8 150,19-22-167,-11 27-262,12-11 256,-10 19-11,1 2-6,3 1-5,1 2-1,12 2-27,-10 3 450,8 3-456,-3 11-5,-9 1 5,5 9-17,-11 0 17,-2 2-420,-1 4 370,-2 1-12,-2 3-84,-2 1-654,-2 17-332,-3-11-2772,-2 11-5063,-3-19 8730,0-5 0,0-12 0,0-5 1</inkml:trace>
  <inkml:trace contextRef="#ctx0" brushRef="#br0" timeOffset="20375">2721 5929 32265,'2'3'-5673,"-1"0"4259,-2 13 2227,-2-3 56,-1 0 117,-3-1 30,-2 1-33,-3 0-205,0-1 1366,-12 3-2144,6-5 0,-8 1 0,9-7 0,1-2 0,2-1 0,2-3 0,1 0 0,2-4 0,2-1 0,2-3 0,0-2-1390,2-2 120,1-3 254,2-1 343,1-2 397,3 0 722,3-1 673,5 2 631,2 0-440,2 2-1310,1 3 0,1 2 0,7 1 0,-7 5 0,5 1 0,-9 5 0,1 4 0,4 14 0,-4 1 0,4 13-1737,-7-2-96,-3 4 326,-4 28-2611,-8-9 3825,-2-16 0,-2 1 270,-14 20 217,7-28 0,-1 0 438,-3 2 1,-1-1 144,-2 0 0,-2 0-343,0-1 0,-4 2 15,-6 2 1,-4 2 0,3-4 5,1-1 1,0-2-85,0 1 0,-3 0 0,4-5 681,-13 3-88,5-8-624,-7-9-340,18-8 0,-4-8 0,19-7-920,3-17-803,6 3 45,5-12 11,8 8-1085,5-1 2212,7 0 799,5 2 912,4 3 56,3 2 749,4 3-737,0 4-1067,3 3 475,1 3-480,20 3-462,-14 4-328,15 1-396,-18 6 1976,-1 1-3820,-1 4-3926,1 0 6634,2 3 0,-21-6 0,0 1 0</inkml:trace>
  <inkml:trace contextRef="#ctx0" brushRef="#br0" timeOffset="20565">3372 6354 25106,'4'-9'2447,"0"2"-1981,-4 7-64,0 0-1020,36-27 292,-14 21-1016,32-21-8489,-12 28 8928,-15-1 1,0 2-1,-20-2 1</inkml:trace>
  <inkml:trace contextRef="#ctx0" brushRef="#br0" timeOffset="22147">4808 6161 23057,'-35'-12'-60,"-1"-1"1,-21-7-34,54 16 617,-1 1-677,1 0 523,-1-1-492,-1-1 328,0 0-588,-1-1 931,-1 0-678,-1 0 363,0 0-126,0 1 45,-1 0 78,0 1 166,-5 2 224,1 1 293,-7 5 287,2 3 189,-3 6 72,-4 5-120,-2 4-358,-3 4-962,0 3-22,-1 2 0,2 1 0,1 0 0,3 0-103,5 1-1144,-1 12 211,12-11-12,0 9-3,12-16-162,3-2-28,8-3-105,4-2 192,5-4 490,6-4 491,4-3 164,4-5-759,3-2 1260,3-6 187,0-2 293,-5-7 1,-1-1-222,7-5-403,-10 2 0,-4 0 270,-6-3-140,-4-3-183,-5 0-271,-4-2-178,-3-2 369,-4-1-405,-2-14-171,-3 9-113,-2-8 117,-3 14 206,-2-5-123,1 12 1416,1-4-1306,2 16 417,1 2-452,1 3-31,1 1 67,0 2 304,0 3 112,0 3 62,-1 6-63,0 5 42,0 5 9,2 3 4,-1 3-152,1 0-217,0 1-136,0 1-31,2 1-563,1 3 414,3 1-3422,4 1 2982,1 0-377,3-1-934,4-1-2512,2-2-4337,1-6 8395,-3-6 1,-9-9-1,-3-6 1</inkml:trace>
  <inkml:trace contextRef="#ctx0" brushRef="#br0" timeOffset="22420">5527 6133 26595,'-23'-40'-535,"0"-1"0,3 4 1,0 10-60,3 26 1351,-20 15 77,13-2-237,-14 13-135,16-4-237,2 5 313,-1 3-56,2 4 57,0 2-677,-5 19-272,6-14-752,-1 11 643,10-18 288,3-1-212,3-2 138,8 7-48,3-10-3220,10 4 3024,5-14-121,7-3 136,8-4-2030,5-4 464,7-3-6260,-3-3 8383,-5-1 1,-20 1 0,-9-1 0</inkml:trace>
  <inkml:trace contextRef="#ctx0" brushRef="#br0" timeOffset="23095">6079 5813 13551,'6'-41'836,"-1"0"1,1 1 0,-3 7 2091,-4 19-2600,0-1 1186,-2 9-1345,0 2 660,1 2-729,-1 0 2511,0 4-2547,-1 3-16,-2 5 28,-11 29-24,3 8-4,-3 13-489,8-2 420,7-24 1,1 1-3282,0 22 3290,1-20 1,0 1-114,3 1 0,1-1-1130,3 19 1085,-1-20 0,1-1-690,3 8 370,0-2-137,0-4 1,-2 0-605,-3-4-134,-2 1 24,-2-5 2949,-3-1-2703,-3 0 940,-1-11 1700,-2-1-1435,0-13 962,0-3-742,-2-5 42,0-2 65,0-6 61,0-3-7,1-1-14,1-3-3390,1-1 3360,1-1-637,1-1 766,2 1 1,0 1-17,-1 1-117,2 1-56,-2 1-79,2 2 56,0-3-274,0 6 2954,2-5-3078,5 8 891,11-4-935,3 6-51,11-4 11,-1 5-3344,1 0 3339,3 0 11,1 0 5,1 0 29,0-1 16,0-1 12,-1-1-1,12-7 40,-12 2 28,8-7 0,-16 6 16,-1-1 3410,-4 0-3365,-2 1 40,-4 1 266,-2-4-139,-5 4 8,-2-2 13,-5 6 18,-1 1 0,0 1 29,0 1-6,-1 1 177,0 0-332,0 2-9,-1 1-146,1 3-27,0 0 43,-1 2-12,0 3-1,-2 5 21,1 4-5,-2 4-49,3 13-2,0-4-56,3 10-110,3-9-51,3-1-89,2 0-122,3-2-169,2-2-207,2-3-492,0-1-8500,5 2 9511,-7-9 1,-2 0 0,-9-9 0</inkml:trace>
  <inkml:trace contextRef="#ctx0" brushRef="#br0" timeOffset="23272">6629 5780 20671,'-6'-38'3,"-1"-1"0,-4-22-177,11 59 499,0 3-448,2 4 154,2 3-462,2 6-346,2 2-1285,1 5-3752,2 2 5814,2 6 0,-6-13 0,0-1 0</inkml:trace>
  <inkml:trace contextRef="#ctx0" brushRef="#br0" timeOffset="23612">6846 6020 19871,'3'-9'2464,"-1"1"-1937,-2 8 285,0 0-812,-1 34-6,5-12 6,2 28-5,7-22-7,2-2 7,2-1 5,1-3 0,1-3-6,0-2 1,1-3 5,-1-3 0,0-1 11,-3-3 11,1-2 17,-4-3 17,-1 0 12,-2-3 27,0-2-17,-1-3 17,1-2 17,-2-3 6,1-2 11,-2-3 0,-1-1-12,-1-4 1,0-3-23,0-1-17,0-2-16,1 0-28,0 1-6,5-6-51,-2 10-55,4-4-96,-3 14-123,0 2-268,2 4-538,0 3-1648,2 1 2751,3 4 0,-8-2 0,0 1 0</inkml:trace>
  <inkml:trace contextRef="#ctx0" brushRef="#br0" timeOffset="23969">7670 6055 20448,'5'4'2302,"-1"-1"-1370,-4-3-259,-20 27-260,18-19-227,-14 21 107,25-26-69,2-2 233,3 0 6,0-3-153,3-1-165,0-3 66,0-2 132,0-2-49,4-8-53,-1-6-212,-2-1-30,-6-2-89,-7 6-103,-1 0-44,-3 1-3359,1-5 3395,-3 9 34,-1-1 29,-1 9 56,-6 1 27,2 4 137,-6 2 96,1 5 165,-2 3 10,-2 3-21,-9 13-68,7-3 3099,-5 10-3225,10-5-143,2 3-144,3 3-276,2 3-662,4 18 26,6-11-381,4 11 1372,9-21 1,2-4 0,-6-2 0,17 13 0</inkml:trace>
  <inkml:trace contextRef="#ctx0" brushRef="#br0" timeOffset="25290">2342 7768 19970,'7'-19'1254,"-2"4"-416,-7 12-1101,0 1 323,-3-1 53,-1 1 103,1 0 11,-1 0-11,-1 0 52,0-1-189,1 1 313,1-2-241,0 0-107,2-1-187,0-1 1,1-12 73,1 5 11,3-10 121,6 1 57,6-3 120,2-1 23,2 2 148,-2 8 2,0 3-75,2 0-18,0 3-28,-1 2-110,2 1-79,0 2-35,0 2-92,1 1-64,1 1-59,2 4-64,-1 2-56,1 4-40,-1 3-12,-2 2-23,0 3-14,-3 1-1,-2 3-30,-3 1 48,-4 3 108,-1 1 66,-4 15 131,-2-10 54,-5 10 103,-3-13-227,-6 0 442,-2-2 35,-4-1 9,-3-3 7,-2-2 4,0-4 31,-2-4-50,1-4-63,0-3 286,-14-3-373,16-5-84,-8-1-53,19-4-231,4 0-163,2-2-89,3 0 389,2 0-230,0-1 65,4 1 140,1 1-3347,6 0 3697,1 2 113,12 0 23,-4 3-136,9 1-86,-6 4-84,2 2-130,1 3-135,1 4-155,-1 1-125,2 2-14,7 10 57,-9-4-22,4 9 17,-14-7-25,-3 3-57,-4 14 205,-4-8 83,-6 11 79,-7-12 3524,-4-1-3320,-6-1 16,-17 11-244,3-10 459,-15 6-1262,10-13 1095,-2-3-182,-1-4-3064,1-2 2558,1-6-2806,-7-2-4112,17-3 7196,-2-3 0,23 1 1,4-1-1</inkml:trace>
  <inkml:trace contextRef="#ctx0" brushRef="#br0" timeOffset="25510">3223 7916 22966,'42'2'-846,"0"-1"0,15 3 1,-37-7-1</inkml:trace>
  <inkml:trace contextRef="#ctx0" brushRef="#br0" timeOffset="26104">4881 8064 18790,'15'-53'577,"1"1"0,-2 5 0,-3 7-213,-8 14-22,-1 7 934,-2 5-1108,-1 6 303,0 3-530,-1 3 253,-1 7-61,0 5 43,-1 9-27,-1 7-4,0 24-30,1-8-204,4-5 0,1 1 18,5 7-32,4 13-125,4-19 24,2-3 38,2-3 11,1-4-316,1-5 466,-1-5 10,-2-3 12,-3-5 28,-2-3 715,-2-3-581,-3-3 11,-1-3-11,0-4 378,9-13-350,5-14-95,3-4-1009,-1-5 1015,-7 9-18,-1-3-569,0 1 519,0-2-5,1 1-6,0 1-28,0 3 40,-2 4 16,1-2-39,-4 10-62,0 0-201,1 13 106,-3 3 926,9 6-875,-1 3-2911,5 5 2657,2 3-752,0 1 509,-1 3-1393,4 11-3535,-3 6 5504,-1 3 0,-11-14 0,-6-10 0</inkml:trace>
  <inkml:trace contextRef="#ctx0" brushRef="#br0" timeOffset="26272">5768 8120 11172,'3'-3'6956,"-2"0"-1472,-1 3-5484,5-6-28,-11 16-22,5-6-152,-12 24 23,9-9-101,-1 6-157,6-6-213,2 0-526,3 1-1412,2 0 1740,4 3 0,-6-12 0,0 0 0</inkml:trace>
  <inkml:trace contextRef="#ctx0" brushRef="#br0" timeOffset="26471">5913 7764 22251,'-8'-39'-496,"0"0"0,-5-19 183,12 64-1109,1 17-573,0-2-1897,3 12 3892,2-3 0,-2-14 0,2 0 0</inkml:trace>
  <inkml:trace contextRef="#ctx0" brushRef="#br0" timeOffset="26737">6376 7874 24661,'-34'-32'-577,"6"11"430,23 42 416,2 2-303,1 4-5,5 1-21,3 2 66,7-1-177,4 0 116,6 0-588,3-2 532,4-1 17,2-1-3130,2-1 3036,-1-1-1321,8 8 1275,-14-8-246,2 6 247,-18-10 312,-6-3-417,-5 0 1850,-16 1-2962,-2-6-869,-14 1-1490,1-9 3809,-6-2 0,17-1 0,1 0 0</inkml:trace>
  <inkml:trace contextRef="#ctx0" brushRef="#br0" timeOffset="26904">6207 7959 22666,'14'-44'532,"-3"13"-323,-14 57-202,-1 2-227,0 5-62,0 3-222,0 3-2686,-1 4-355,0 4 3511,-1 8 0,3-25 0,0-1 0</inkml:trace>
  <inkml:trace contextRef="#ctx0" brushRef="#br0" timeOffset="27138">6737 8024 24363,'16'-35'-73,"-4"13"0,-16 48-39,2 3-709,1 1 491,1 1-168,2 0-230,2 0-326,4-1-648,3-2-1015,4-2-1955,2-3-1791,2-6 6463,-2-4 0,-8-7 0,-3-3 0</inkml:trace>
  <inkml:trace contextRef="#ctx0" brushRef="#br0" timeOffset="27324">7009 7610 18778,'-4'-7'1748,"0"2"-1435,4 5-2138,0 0-304,-29-9-5797,23 15 7078,-22-7 0,30 11 0,-1-4 0</inkml:trace>
  <inkml:trace contextRef="#ctx0" brushRef="#br0" timeOffset="27578">7413 7525 20113,'-1'-47'547,"1"-1"0,-1 6 0,-1 8-211,-1 19 1244,-1 4-1238,-2 3 190,2 3-577,-1 3 268,1 7-245,-1 17 22,-1 22 5,0 4-1960,2 15 1905,3-10-69,1 6-93,-1 3-208,2-14 0,1 1-700,1-12 1,0-1 603,1 12 1,1-1-919,9 13-784,1-5-1511,5-4 3729,4-1 0,-11-24 0,0-3 0</inkml:trace>
  <inkml:trace contextRef="#ctx0" brushRef="#br0" timeOffset="28121">7280 8097 10996,'-44'-35'619,"0"1"1,3 2 0,8 7-312,16 13-78,5 4 1319,2 2-1611,6 3 1005,2 0-1088,5 2 2295,5-1-2178,7 1 6,10-2-1,7-1-5,7-1-5,6-1 5,4 0 2611,4-2-2622,1 0-17,0-2-1346,0 0 1352,-2-1-6,-1-1 17,-2-1-6,-2 0-56,13-6 129,-4-2 19,-25 8 1,-2 0 42,9-7 27,-14 5 46,-14 7 663,-4 2-630,-4 1 1479,-1 2-1512,-1 2 174,-3 0-281,0 1 22,-4 1 12,-1 1 27,-2 2-27,-1 2-17,-2 2-17,1 2-23,-1 2-5,2 1 0,1 3-17,2 1-5,2 1-6,4 0-6,0 0 18,5 0-7,2-2 12,7-1 0,2-3 11,5-2 0,3-2 5,4-2 18,0-4-6,2-1 44,10-8-38,-10 0-7,5-7 24,-15 0-1,-2-1 6,-4-2 11,-2-2 5,-4 0 6,-3 0-11,-1-1-5,-2 1-23,-2 2 39,-7-5-56,-1 7-5,-8-2-17,1 8 16,-3 4-10,-3 1 10,-2 3 50,-1 2 5,1 3 328,1 2 26,2 3 55,2 2-37,2 3-61,2 2-29,1 2-119,2 1-63,3 5-399,2 0-122,4 3-132,2-1-55,2 1-427,13 9-748,12-1-470,7-1 360,10-8-3951,18-8-2121,-16-8 7832,12 2 1,-37-10 0,-8 0-1</inkml:trace>
  <inkml:trace contextRef="#ctx0" brushRef="#br0" timeOffset="28554">8825 7938 16824,'2'-4'4469,"-1"1"-8611,-1 3 4500,9-64 3,-8 39 473,4-13 1,-3 1-528,-6 19-140,-4 2 811,-1 3-848,-13 1 25,0 6 38,-10 1-15,2 9 93,-3 3-81,-20 14 3278,14 0-3177,-13 10-987,23-5 770,3 2-80,4 0-86,1 11-47,8-10-41,3 6-101,10-7 19,6-9-59,18 7 8,1-16 9,15 1-135,19-8 151,-11-4-631,-14-1 0,-1-1 729,14-5 92,-1-5 91,-3-3 41,-1-4 566,-4-2-550,-4-3 12,-4-3-1727,-3-5 1749,-5-3 143,-9-15 0,-3-4-166,-5 24 1,0-1-9,0-26 0,-3 2-2045,-9 5 2126,-4 2 23,-3 4 996,0 3-940,-1 6 16,0 5 13,2 5-1,1 4-17,4 6 58,0 4-181,4 5 1378,1 3-1519,3 3 3349,-1 0-3382,1 8 161,0 3-99,6 21 6,1-3-377,6 16 371,-1-6-37,-3-5 1,0 2-1641,5 21 1553,-5-18 1,0 3-570,-2 4 1,-2 1-238,-1-10 1,-1 1 940,2 16 0,-2-2 0,-1-11 0,-1-3 0</inkml:trace>
  <inkml:trace contextRef="#ctx0" brushRef="#br0" timeOffset="71867">18387 4841 13717,'15'42'138,"0"0"1,1 0 0,5 15-1,-6-2 58,-16-13 0,-4-2-438,1-6 1,-1 0 372,-3 13 1,-1 1-3,2-11 0,-1-1-9,0 2 0,0 1-418,1 1 1,0 1 367,1 2 0,0 0-20,2 3 1,1 0-15,0 1 1,1 2 5,0 0 0,2 4 51,2-4 1,0 7 0,1 0 0,1-4-33,-1-3 1,0-4 0,1 4-449,0 5 0,1 5 1,0 1-1,1-7 480,-1-8 0,0-4 1,1 1 16,-1 1 0,1 1 0,-1 0-272,0 0 0,0 0 0,1 3 388,-1 1 1,0 2 0,0 3 0,0-1-30,-1 5 1,0 0-1,0 1 1,0 0-392,0-1 0,0 0 0,0 1 1,-1 2 268,0-1 0,0 3 0,-1 0 0,0-1 0,0-5-248,0 7 0,0-5 1,0 3 205,-1-2 1,1 4-1,0-1 1,-1-3 102,1 1 1,-1-3 0,0 0-109,0 2 0,1 1 0,-1-1-147,0 1 0,1 0 0,-1 0 133,1 1 1,-1-1 0,1 1 117,-1 0 1,1 0 0,-1 0-117,1 1 1,0 0 0,0 0 5,-1 0 1,1 1 0,-1-1-8,1-14 0,-1 0 1,0 0-1,1 0-6,-1-1 1,0 1 0,0 1 0,0 2-2,0 5 0,0 3 0,0 2 0,1-1 0,-1-3-80,-1 1 0,1-2 0,0-1 0,0 4 71,-1 0 0,1 2 0,0 2 0,-1-2 0,1-3-1,-1-3 1,1-4-1,-1 1 1,-1 3-2,0 4 1,0 2 0,0 3 0,-1 0 0,0 1-57,0-10 1,-1 1 0,1 1 0,0-1 0,-1 1 0,0-1 60,1 1 0,-1-1 0,0 1 0,0-1 0,0 0 0,-1-1 3,0 9 1,0 0-1,0 0 1,-1-3 0,1-2 1,-1-3 0,1-3 0,0-1 0,-1 0 1,1 1 0,0 1 1,-1-1-1,1 0 0,-1 0 1,1 0-1,0 0 1,-1-1-1,1 1 0,-1 0 1,1 0-1,0-1 0,0 0 1,0 0-1,0 0 1,0 0-4,0-2 1,1 0 0,-1 1-1,0 3 7,1 2 1,-1 3-1,1 1 1,0 0-1,-1-4 24,1 0 1,0-3-1,0 1 1,1 5-35,-1-2 1,0 6 0,1 2 0,-1 1 0,1-4-1,0-5-9,0-2 0,0-4 0,0-1 0,1 5-19,0-1 1,0 6 0,0 1 0,0 1 0,0-4 0,0-4-24,1-2 0,-1-5 0,1 0 0,-1 2-41,1 12 1,0 4-1,0-2 1,0-4 56,0-2 1,0-5-1,1 0-365,0 0 1,0 0 0,0-2-229,0 0 0,1-2 1,-1 0-1418,1-1 1,1-1 0,-1-1-655,1 15 1,1-2 2696,-1-8 0,0-5 0,0 4 0,-1-22 0</inkml:trace>
  <inkml:trace contextRef="#ctx0" brushRef="#br0" timeOffset="72816">20263 5256 19350,'-1'-43'1150,"0"0"0,1 5 0,-1 6-646,-1 14-123,1 5-118,-1 4-106,0 4-84,1 2 28,1 9-23,0 4 6,2 11-17,1 6-11,2 7-17,-1 8-11,1 7-611,-3-9 0,1 0 583,-1-8 0,-1 0-634,2 10 1,-1-1 633,1 15 0,-1-3-148,1-3 148,-1-4-1070,0-3 1059,-1-5 6,-1-2-18,0-6 371,0-3-404,0-5 1101,0-4-1213,1-1 235,4-7-72,1-3 1338,6-9-1327,0-5 5,5-6-5,3-6 335,4-3-329,2-4 16,2-2-12,2-1-1058,2-2 1070,-1 1 17,0 0-2913,-3 2 2946,-3 1 23,-5 5 11,-4 4 224,-3 1-174,-6 9 287,-2 0-398,-4 7 658,0 0-687,-1 13 3359,0-2-3409,2 11-39,1-3-52,2 0-77,3 1-123,3 0-202,2 1-375,2-1-639,3 1-1456,-1-3 2991,1 1 0,-9-8 0,-1-2 0</inkml:trace>
  <inkml:trace contextRef="#ctx0" brushRef="#br0" timeOffset="72992">20895 5163 19462,'-3'-6'1624,"1"1"-9269,2 5 7645,19 0 0,-15 0 0,15 0 0</inkml:trace>
  <inkml:trace contextRef="#ctx0" brushRef="#br0" timeOffset="73382">21100 5362 21299,'7'-1'1781,"-1"1"-1120,-6 0-219,0 0-430,6 52-12,-1-31-847,5 41 858,-4-45 6,-1-1-11,-1-2 10,0-2 207,-2-2-217,0-1 22,-1-3 45,0-2 72,0-3 68,0-1-6,1-1 641,0-2-702,2-5-17,2-2-39,1-6-6,2-2 0,2-2 100,8-12-83,-4 7-2508,6-6 2559,1 5-91,-5 8-33,6-3-22,-8 9 5,2 2-5,0 3 16,8 2-33,-4 2-6,5 4-17,-7 4 2497,-2 4-2541,0 5-34,-2 2-51,-2 3-1191,-1 2 950,-3 1-251,-2 1-460,-3 1-4117,-2 0-99,-2-1 5236,0 1 1,0-12 0,0 0 0</inkml:trace>
  <inkml:trace contextRef="#ctx0" brushRef="#br0" timeOffset="73616">21980 5021 21779,'7'-38'216,"0"0"0,3-23 1411,-10 61-1610,0 2 628,1 4-606,0 5 45,1 23-67,0-2-17,0 19-1365,-2-16 0,0 0 1326,-3 24 2,2-19 1,-1 1-28,-4 17-166,2 0-129,0-3-195,1-6-303,2-4-481,2-7-1460,3-4-2988,4-5 5786,4-3 0,-5-13 0,0-2 0</inkml:trace>
  <inkml:trace contextRef="#ctx0" brushRef="#br0" timeOffset="73890">22505 5051 15624,'-42'-22'213,"1"-1"0,2 2 0,6 9 2210,10 26-2283,-1 4 0,-4 5-33,-2 5-7,-3 4-10,-1 3-6,0 1 666,0 1-660,3 0-1053,-4 15 1013,12-15-4,1 8 977,16-18-972,5-4 84,9-2-95,7-3 10,9-2-28,9-4-87,8-3 76,7-4-22,9-2-23,5-3 3,-28 0 0,0-2-8,0 1 0,1-1-14,0-1 0,0 0-126,0-1 1,-1 1 91,0-1 0,0 0-255,-2 0 1,0 0-56,30-3-270,-4 0-1084,-3 3-1117,-5 1 3221,0 1 0,-25 2 0,-2 0 0</inkml:trace>
  <inkml:trace contextRef="#ctx0" brushRef="#br0" timeOffset="74202">19703 6479 19496,'-7'2'800,"1"1"-262,6-3 1143,0 0-1245,78 3-1195,-27-8 1,6-1 857,-9 3 0,6 0 1,2 0-1,-3-1-833,8-3 0,-2 0 0,1-1 760,-12 2 1,1 1 0,0-1 0,1 0 5,8 0 0,1-1 0,1 1 1,-3 0-654,4 0 0,-2 0 0,11-1 624,-24 2 1,8 0 0,4-1 0,4-1-1,0 1 1,1-1 0,-4 1 0,-3 0-1,-6 1-322,16-2 0,-8 1 0,-1 0 1,6-1 318,-6 1 1,6 0 0,4-2 0,0 1 0,-2 0-1,-5 0 1,-8 1-144,9-2 1,-8 0-1,-1 1 135,1-1 1,-1 0 0,-1 0-5,-3 0 1,0 0 0,2 0-88,11-3 0,2 0 1,-2 0-7,-16 3 1,-2 1-1,1-1-63,9-2 0,1 0 0,-3 1-339,-4 1 0,-1 0-4409,9-2 1,-3 0 4680,-18 4 1,-3 0 0,29-5-1,-46 8 1</inkml:trace>
  <inkml:trace contextRef="#ctx0" brushRef="#br0" timeOffset="74757">23990 5014 23842,'-13'-37'767,"2"7"-683,9 29-56,1 0-17,6 1 45,4 1 28,26 3-56,-1-1-6,7 1 1,4-1-387,-14-1 1,2-1 366,28 1 0,4-1-1230,-8-3 1,-1 0 1226,1 0 0,-1-1-14,-2-1 0,-3-1-12,-14 0 1,-3 1-34,1-1 1,0-1-52,0 2 1,-1-1-1268,-1 0 1,1 0 956,-2 0 0,0 1-1455,29-5-3041,-26 4 1,-1 0 4135,9-1 0,-5 0 0,-29 5 1</inkml:trace>
  <inkml:trace contextRef="#ctx0" brushRef="#br0" timeOffset="75200">23867 5335 20236,'42'-6'15,"1"0"0,0 0 1,17-3-1,-1-1-18,0 0 1,-1 0-486,-12 2 0,1-1 484,-5 2 0,2-1 1,-3 1-3,4-2 0,-1 0-22,18-3 0,0-1 6,-17 3 0,1-2-16,0 0 1,3-2 0,-5 1 9,-7 1 0,-3-1 5,9-4 1,-3 0-12,4-7 23,-9-1 5,-9 1 23,-8 0-11,-9-1 271,-11-12-266,-8 8 17,-10-10 22,-5 11 6,-4-3 28,-4 1 733,0-1-672,0 2 40,0 2 61,4 3 729,-7-1-589,13 8 1161,-3 0-999,12 9 375,6 3-822,0 2-62,7 2-27,-1 1 352,2 4-268,7 8-35,0 2-5,10 9 11,2 0-370,6 1 337,4 6-1,5 1-8,-6-5 1,-1 1-9,15 14-837,-15-14 1,-1 1 785,5 11-16,-6 1-633,-7-1 498,-8 2-157,-7-1-308,-11 0-980,-8-1-3286,-4-14 1,-2-1 3551,-8 7 1,-3-1 0,23-21 0</inkml:trace>
  <inkml:trace contextRef="#ctx0" brushRef="#br0" timeOffset="77240">23390 7316 11090,'7'-61'2457,"-1"0"1,6 5-1,2-2 1,-1 11-1976,2 8-323,3-3 1,-3 7 14,-12 29 1070,-1 3-1194,-1 2 404,1 4-398,1 3 216,0 8-194,4 20-56,-4-1-10,2 17-439,-4-7 421,-1 3-10,-4 0-12,0 3 28,-4-3-23,0 0 18,0-5 27,-4 7 6,3-17 28,-8 9 11,8-25 12,-4 0 16,6-12-3030,0-1 2980,1-5 725,1-4-742,0-6-17,0-5-5,1-4 11,1-6-1,0-5-2273,3-3 2296,-1-7-22,3-4 1289,2-5-1289,2-4 11,6-4-22,-7 29 0,2-1 16,6-12 0,2-1-331,-5 13 0,2 0 317,4-9 1,0 2 7,9-7-24,-7 18 0,1 2-1731,11-10 1727,13-4 18,-9 20 1465,4 4-1471,3 4 6,2 5-23,1 4 0,1 5-17,-3 5-11,-1 6-1076,-5 6 1099,-4 5-12,-6 5 191,-5 4-202,-7 3-5,-7 4 16,-8 0 12,-10-1 5,-9 0 63,-10-2-41,-8-2 6,-7-3 12,-5-4-6,-2-4 39,16-10 0,0-1 22,-17 2-8,20-6 1,2-2 52,-3-3 34,5-3 39,8-1 2060,6-1-2066,5-2 388,4-1-455,3-1 3208,2 1-3286,1 0 336,8-1-370,1 0-50,37 0-6,-12 3-5,24 2-34,-15 4-3063,1 2 3001,5 3-117,0 1-520,2 2 141,-17-3 1,1-1-446,17 7-189,-20-7 0,-1 1-1446,7 0-2117,-3-1 4839,0-3 0,-17-3 0,-3 0 0</inkml:trace>
  <inkml:trace contextRef="#ctx0" brushRef="#br0" timeOffset="78370">24334 7073 25348,'14'-30'11,"2"5"-2011,6 23 1994,1-1 6,2 1 631,0-1-625,-1-1 0,-1-1 330,-1-1-330,-1-2-17,-1-2 22,5-8-17,-8 2 12,3-6 1072,-9 5-1039,-1-6 34,-5 1-6,0 1 6,-7 6 17,-1 6-1,-4 1 18,0 2 10,-2 0 1,0 3-6,-2 1-23,0 1-16,-1 0-17,0 2-17,1 3-16,-1 3-12,0 4-5,0 3-6,1 3 0,1 3-3404,2 4 3388,3 2-409,4 15 403,6-9-6,6 10-6,4-14-11,6-3 17,3-1-5,5-2 10,2-4 1,2-3-40,19-3 45,-12-6 12,13-4-6,-15-7 5,1-5-11,1-6 6,0-4 5,1-5 12,-1-5 5,-2-5-5,-4-6 11,-4-5-4,-12 5 0,1-8 0,-2 4-8,-3 6 1,-1-1-575,2-7 1,1-5-1,-3 6 586,-2-16 11,-3 3 5,-4 5 18,-3 5 5,-4 5-257,-2 7 280,-6 4 2200,-2 5-2133,-10-1-84,7 12 376,-4-2-427,10 14 2584,2 4-2584,-1 7-22,-5 18 5,1 4-28,-5 19 18,5-1-658,2 8 623,2 8 12,6-28 0,1 0-792,0 3 1,1 1 763,1 0 0,1 2-99,5 15 1,1 0 81,0-13 0,0-2-14,5 11 0,1-2-98,10 9-28,2-8-492,2-8 475,0-8 0,2-6-5,0-7 5,1-5 28,1-7 39,1-4 62,2-3 40,0-7 30,3-3 30,-1-7 29,2-4 17,-2-6 210,-10 2 1,-2-1-177,13-18-220,-14 14 0,-2-1 247,5-15 29,-3 0-345,-3 2 417,-5 3-8,-5 5 69,-5 4-22,-5 5 315,-27-3-416,4 14-192,-22-1 142,11 16-22,-2 5 1676,0 3-1710,-7 15-34,13-5-10,-1 11 10,16-6-11,5 2 12,4 2-12,2 1-1960,3 0 1949,4 0-5,3 0-819,4 0 813,3-1 16,3-1-5,3-4 6,1-3-1,1-5 544,1-3-521,18-4 28,-8-14-11,6-2 11,-13-12 11,-9 0 72,-2-3-61,-2-2 23,-3-1 67,1-12-39,-5 12 2903,1-6-2880,-5 15-7,0 3 1474,-1 4-1446,-1 2-128,1 4-45,-1 1-11,0 3 28,-1 5 16,0 3 1,0 6-17,1 3 5,0 3-16,1 4 5,3 0-11,3 2-6,5 1 23,4-1-39,6-1 22,4-2-343,3-1 338,5-3 10,1-3-5,2-4 0,-1-4-1877,0-3 1877,-2-4 5,0-6-239,-2-4 251,-3-7 22,-1-4-11,-5-7 6,-2-4-1,-4-7-5,-3-5-966,-1-7 994,-3-5 5,0-5 1,-3 13 0,0-1-20,-2 11 0,0-1 8,1-10 0,-1 0 40,1-15 16,-3 6-219,0 6 213,-3 6 12,-3 7 1527,-3 6-1460,-8-3-89,5 14 250,-5 0-284,8 16 1172,1 2-1205,1 7 646,-5 16-641,2 4-3420,-6 15 3380,6 1-21,0 6-1969,4 7 1929,3 7-192,3-28 1,1 1 208,2 1 0,0 0-11,3 2 0,2-1-377,1 0 0,1-1 304,2-1 0,1 0-56,1-3 0,0 0-57,1-2 1,0-1-358,17 21-141,-5-5 1601,-2-7-4244,-3 0 117,-9-13-111,-2-2-1204,-10-13 4620,-1-4 0,-2-2 0,0-2 0</inkml:trace>
  <inkml:trace contextRef="#ctx0" brushRef="#br0" timeOffset="78699">26321 6842 21853,'-21'-45'566,"1"0"0,0 4 0,8 8-466,16 23-32,3 2-46,6 1-22,4 2-11,4 3 11,5 1-28,4 2-17,4 3-407,2 2 363,2 3-12,-1 1-22,-1 0 5,-2-1-22,-2-1-50,9-1 134,-13-3 17,8-2 124,-15-4-85,0-2 11,-3-3 45,-1-1-6,-2-3 40,-3 0 33,-3-2 39,-2 0 281,-1-5-158,-2 5 340,-2-3 187,-1 5-403,-1 4-39,-1-1-68,0 4-67,-1 2-61,0 1-113,0 1-21,0 0-35,-1 1-16,-4 8-34,-1 10 0,1 3-5,2 7-34,4-3-62,5 3-652,3 2 445,6 1-185,5 0-268,4-1-449,4-1-1075,2-1-2738,3-4 5068,4 2 0,-17-13 0,0-2 0</inkml:trace>
  <inkml:trace contextRef="#ctx0" brushRef="#br0" timeOffset="78908">27001 6197 23355,'7'6'-1761,"7"8"1,-3 1 0,2 1 0</inkml:trace>
  <inkml:trace contextRef="#ctx0" brushRef="#br0" timeOffset="79561">27324 6453 25180,'8'58'-17,"2"-8"17,2-28 6,1-2 11,5 5 5,-7-9 1,2 2-7,-7-11 24,-2-2 21,-2-3 41,1 0-2,0-3 1,4-2-34,1-3-16,4-5 5,4-3 0,3-4 0,2-4 45,14-15-397,-7 6 335,-3 4 0,-1 0-3271,5-5 3282,7-8 12,-15 16-1787,4-4 1748,-10 10-29,2-1-33,-9 11 126,-3 2-401,3 4 2546,-3 5-3045,9 9 208,-3 4-190,4 8-1323,2 11 707,-3-7 2575,4 9-3040,-5-13-409,2 0-448,2-1-29,2-2-223,13 7 2985,-6-10 0,9 4 0,-11-12 661,0 0-123,-3-4 1916,-3-1 5068,2-1-5791,-11 0-454,1-1-370,-9-1-218,0-1 1193,-1 1-46,8-3-1746,0-1-29,9-2-4,-1-3-23,2-1-12,3-1-3386,1-1 3386,0 0 46,9-7-29,-9 2-292,6-6 297,-11 3 7,-2-2-11,-2-4-1,-2-1 17,-3-3 22,-3 2 34,-2 0 40,-5 3 3258,-3 2-3058,-14-3-195,1 8 252,-33-2-297,23 13-45,-16 0 17,16 9-67,10 1 456,-3 4-467,11 2 5,0 13-17,5 0-16,-1 13-32,8-5-176,15 24-10,2-12-872,4-5 1,3 0-195,12 7-290,-12-16 0,1-2 1596,18 13 0,-20-20 0,-2-2 0</inkml:trace>
  <inkml:trace contextRef="#ctx0" brushRef="#br0" timeOffset="80891">29617 6461 22666,'-2'-40'711,"0"0"0,1 0 0,-1 16-705,1 25 22,1 5 17,-2 7 33,-1 25-50,-2-1-1675,0 22 1641,0-5-1440,-2 7 1432,4-28 0,0 1-17,-1 1 0,0 0-17,1 2 1,-1-1-23,0 1 0,1 0-34,-1-1 1,1 0-37,1-1 0,0-1-635,1-2 1,0 1 331,0 25-548,4-5 537,1-6 28,4-7 23,1-6 733,-2-8-610,0-7 78,-4-7 1540,-2-8-1456,-5-8 1551,-2-8-1489,-4-8 45,-1-6 55,0-6-337,-1-5 360,0-7 6,0-3 11,1-6 6,1-6 24,6 11 1,1-2-1492,0 11 0,2-1 1444,-1-13 0,2-1 0,2 15 1,1 1-318,2-1 1,0 1 330,2 0 0,1 0-3,1 0 1,1 1-751,1 0 0,1 1 744,1 1 1,1 1-8,0 0 0,1 1-4,0 2 1,1 0-12,1 2 1,-1 2 372,18-24-372,2 9 1623,-1 6-1663,1 7-5,1 6-6,1 5-6,0 6 6,1 3 0,0 6-11,1 3 0,0 6-17,-2 6 11,-1 7-11,-5 7-6,-5 7 1,-6 6-7,-7 5 12,-6 5-11,-6 1-279,-10 1 284,-8-2 23,-8-16 0,-5-3 16,5-7 1,-2-1-1,-13 6 1,-2-2 2,7-9 1,0-3 313,-3 1 1,0-2-318,-1 1 1,-3-1 8,-16 4 0,0-1-575,13-4 1,2 0 563,-14 3 0,3 0 5,18-6 0,4 0-36,-27 7-67,9 0-101,12-2-971,12 2-306,16-5-1724,15 0 3197,16-5 0,-7-4 0,2 0 0</inkml:trace>
  <inkml:trace contextRef="#ctx0" brushRef="#br0" timeOffset="81491">30614 6285 14001,'0'-5'4598,"0"2"-934,0 3-3636,-61-17 5,37 20-25,-12-8 1,1 4 13,18 21-5,2 3-6,2 1-1688,4 0 1688,3 0-579,4 0 596,1-2 0,4-2 0,0-1 22,3-5 6,0-1 28,-1-4 62,1-2 1203,-2-3-1136,2-2 1109,0-2-1171,1-4-33,3-3 50,11-12-79,-4 3-3385,9-9 3391,-6 6-58,1-1 91,0 0 18,-2-1 22,-1 2 6,-1 0 22,-2 3 16,-3 2 13,-4 3-29,-2 2-28,-2 3-62,-3 2-201,-1 3 3408,-2 7-3313,0 1 154,-3 9-159,1 1-1,1 2 6,1 3-22,3 1-6,10 14 17,0-10 5,11 10-11,8-5-937,-5-10 965,9 5-381,-3-12 364,-8-7-13,5-1 36,-3-10-1,-5-4-16,5-6 12,-1-15-12,2-15 5,-1-5-1175,-11 10 1,-2-2 1186,2-14-6,-2 3 0,-1-1-412,-4 18 0,-1 1 420,2-11 1,0 0 8,2-18 6,-2 4 16,-2 3-312,-2 4 330,-2 5-1,-2 4 6,0 6 83,0-1-77,-1 14-18,-1 1-49,0 15-52,1 3 2674,0 3-2740,-3 11 89,0 3 0,-2 15-16,0 6 16,1 9 8,3-2 0,1 4-70,1-8 1,1 1-54,1 16 1,1 1-49,2-11 1,1-1-70,0 0 0,2 0-899,1 1 0,2-1 745,-1-2 0,2-1-90,0-1 0,0-2-205,1-3 1,0-1-502,-2-2 0,0-2-3393,7 23 4592,-5-2 0,-6-26 0,-3-2 0</inkml:trace>
  <inkml:trace contextRef="#ctx0" brushRef="#br0" timeOffset="81966">30993 6220 17949,'-1'-8'1283,"-1"2"-1165,2 6-214,0 0-167,68-66 67,-31 47-284,7-17 0,6 3 241,-14 27 1,0 6-3362,21-4 3513,-19 1 0,0 0-42,13-3 697,-2-1-563,-4-3 51,-2-2 28,-5-5 28,-4-3 34,-3-4 44,-5-3 394,4-19-164,-11 10 95,1-12 851,-11 7-637,-5 12-52,-2-3 28,-4 14-189,0 4-46,-3 2-72,0 2 293,1 3-304,0 1 2905,1 4-3308,1 0 491,0 4-503,0 4 39,-2 6-17,-6 25-10,2-1-1179,-3 21 1183,6-16 1,0 2 11,1-8 0,0 1-3,0 12 1,-1 3-7,2 0 1,0-2 5,2-13 0,-1 0-706,1 8 0,-1-2 709,1 4-236,1-9 264,-4 4 28,2-21 56,-1 2 140,2-20-162,3-6 894,2-5-967,5-4 1566,3-5-1555,4-1 6,4-2 5,5-1-6,3 1 7,4 2-2420,2 2 2408,2 2-12,-2 3 1,-1 3-17,-1 4 0,-2 2-5,-1 3-12,0 3-28,0 4-61,0 5-2599,0 4 2257,-1 5-3317,10 16 3349,-9-2 1,-5-5-1,-12-12 1</inkml:trace>
  <inkml:trace contextRef="#ctx0" brushRef="#br0" timeOffset="83468">23816 9026 15764,'6'-42'631,"-1"0"1,0-1 0,2-9 0,-2 6-251,-8 1-68,-5 19 1962,-6 4-1894,-17-1-280,3 10-340,-14 1 289,8 13-5,-4 6-17,2 7-6,-2 7-14,12-1 1,1 3-1940,-13 14 1928,14-11 0,2 2-2,-5 12 527,4 1-544,4 0-28,7 13 22,7-14 16,9 7 12,8-19-79,20 2 85,-5-11-6,14-1 22,-10-12 6,0-4-11,1-7 22,1-3 146,0-7-134,0-5 33,1-4 0,-3-5 17,-3-2 5,-2-5-5,-4 0-12,-4-3 13,-2-1-7,-3 2 23,-4 0 22,-1 5 11,-3 2 22,-2 4-21,-2 5 10,0 3 147,-1 5-191,-1 4 89,-2 4-229,1 2 511,-2 4-522,1 4-1,-3 4 34,-2 7-17,-2 7 12,-2 4 3053,-1 6-3104,0 2-51,2 3-49,3 3-40,3 2-1013,2-1 834,3 1-119,4-2-105,5-2-118,5-3-731,4-4 142,2-4-760,3-5-1637,1-5 3012,4-4 0,-13-6 1,0-3-1</inkml:trace>
  <inkml:trace contextRef="#ctx0" brushRef="#br0" timeOffset="83890">24275 8950 12557,'10'-55'1572,"1"0"0,-1 4 1,-1 5-447,-2-4 1149,0 5-1485,-3 6-1142,-1 4 923,-2 7 874,-1 0-1193,0 12-123,0 1 586,0 12-883,0 1 117,3 8 51,3 3 17,4 10-23,5 6 1,3 9 768,2 6-780,1 6-5,-1 4-12,-1 3 3,-9-16 1,-1 0 19,4 18-569,-8-21 0,-1 0 575,-1 7-12,-6-4-296,-2-3 329,-3-5-4,-4-2 16,-2-6 5,0-2-5,-1-5 45,0-4 12,1-2 497,1-5-414,-4-3 1076,4-4-1160,-5-4 17,6-3-6,-1-2 28,-1-2-17,2-1 6,0-2 371,2 0-410,2 0 0,3 1-23,2 1-39,1 1-16,4 2-12,3 0-45,12-3 40,3 3-17,11-2-1,0 7-910,3 2 905,4 3 17,0 2-22,-1 3 0,-1 4 5,-3 4 0,-2 5 28,-4 3-778,-3 3 739,-3 2-2854,-5 2 2837,-5 1 17,-5 0 301,-5-1-396,-12 8 28,-2-8-51,-11 4-56,2-11-95,-2-3 67,-1-1-302,1-4-280,0-2-443,2-4 2021,2-2-5549,3-4 4811,2-3 0,8 1 0,1 0 0</inkml:trace>
  <inkml:trace contextRef="#ctx0" brushRef="#br0" timeOffset="84250">25367 8781 17402,'-42'-16'257,"0"-1"1,4 2 0,7 4-1082,19 11 891,3 0 1474,2 1-1519,2 2 1039,0 1-1055,1 3 1538,-1 2-1533,0 1-11,0 3 0,0 0 3404,1 2-3404,0 1-3392,1 2 3392,2 0 0,1 1 5,0 1-10,4 2-1,3 0-28,17 9 1,15 3-23,4-1-48,-9-12 1,1-2-626,8 4 528,11 6-46,-23-10-61,-7-1 0,-7 0 23,-8-2 27,-5 1 3152,-10-2-3270,-18 4 259,-2-5-3056,-16 0 3161,4-6 326,-23-4-398,14-1-162,-14-4-1395,21-3 768,2-3-914,2-4-2532,3-3-4377,5 1 8696,7-1 0,10 7 0,6 2 0</inkml:trace>
  <inkml:trace contextRef="#ctx0" brushRef="#br0" timeOffset="84435">25359 8696 20828,'2'-2'2678,"0"0"-617,-2 2-2005,-36 72-4095,14-34 4033,-3 8 1,-4 7-320,6-13 0,-2 0 0,2-3-70,5-4 0,0 0-819,-4 11 1,-2 6-1,6-9-8617,8 1 9621,2 6 0,7-34 0,1-6 1</inkml:trace>
  <inkml:trace contextRef="#ctx0" brushRef="#br0" timeOffset="84801">25962 8971 22163,'-49'-4'11,"0"-1"1,7-1-1,8 6 1537,8 33-1559,10 5 5,9-8 586,0 9-597,10-12-2795,11 9 2773,3-10 122,24 11-123,-10-18 12,12-1 6,-12-10 28,-1-5 16,-2-1-59,-3-5 88,-2-4-1,-2-5 17,-2-3 3241,3-13-3022,-3-25-135,-4-6 276,-7-2-276,-10 1-78,-1 25 5,-4-5 84,-3 15-111,-2 5 5,-3 2-23,-2 4-27,1 2-3278,-2 3 3228,1 3-52,1 4-318,-4 4-17,4 4-178,-4 7-9222,2 12 8789,7-8 1,0 2 0,8-14-1</inkml:trace>
  <inkml:trace contextRef="#ctx0" brushRef="#br0" timeOffset="86420">26271 9296 23847,'38'-25'381,"-2"-2"-269,-9 0-2884,2-5 2878,1-2 1,0-4-6,0-3-23,-1-4-11,-1-2-11,-2-6-5,0-3-21,-13 25 1,0 0-3,-1-1 0,0-1 8,-1-2 1,0 0-4,-1 0 1,-1-1-3,0 0 0,-1 0-6,-1-1 0,-1 1-8,-1 1 0,-2 1 19,0 0 1,-2 2 25,-1-28-2528,-6 8 2567,-4 9-1,-5 9 994,0 8-1004,-1 8-34,1 6-45,2 7-11,0 3-11,1 8 16,-2 5-21,-2 11 16,-1 7 753,-3 10-759,0 8 2229,-1 7-2240,11-24 1,1 3-46,-3 17 0,2 2-957,3-10 0,1 1 982,0 13 1,1 0-3,3-15 0,2-2-17,2 0 0,1-1-14,0-1 0,3 0-65,6 9 0,3-1 70,-4-12 1,1-2 2,5 6 1,1-2-73,8 4-406,2-8 422,-2-6 29,-1-7 16,-1-5 291,1-7-257,0-3 16,0-6 6,1-5 17,0-6-1691,-1-4 1702,0-3 1225,-2-3-1197,-2-4 17,-1-2 6,-3-2 22,-1 1 22,-2 0-1759,-1 4 1805,-3 3 184,0-2-168,-5 11-44,0 0 2117,-5 11-2230,0 2 88,0 1-144,-2 6 5,0 2 1,-2 7 3386,1 1-3375,0 3 0,2 1-5,4 12 10,3-8 23,5 9 12,3-12-12,2 0-12,3-1 24,2-3 16,4-2-28,0-3-3376,13-2 3388,-10-4-685,7-2 718,-13-6-2012,-3-4 2023,-2-3 20,-4-3 3,-2-3 2005,-4-2-2040,-3-3-10,-2-1 5,-1-1-1550,-3-1 1561,0 0 2228,-1 1-2238,-1 1-1,0 1-6,1 3-6,0 0 6,0-3-61,2 10-50,-1-3 3274,2 12-3829,0 1-784,10 5-353,-2 2-2812,12 4-4430,-5-1 9012,-1-1 0,-6-4 0,-3-2 0</inkml:trace>
  <inkml:trace contextRef="#ctx0" brushRef="#br0" timeOffset="86645">27851 8436 23332,'-3'-53'631,"0"1"0,1 5 0,-2 8-216,-3 15-5734,0 6 5582,-1 5 1197,1 4-1393,2 4 815,1 2-916,-4 14 45,-5 18-16,0 8-944,0 16 0,2 5 898,5-22 1,1 1-31,-3 24 0,2 0-45,4-22 0,1-2-42,0 1 0,0 1-37,1-4 0,0 3-94,6 8 1,3 5 0,-2-5-285,-1-7 0,1-2-442,7 26 1,1-3 1024,6-4 0,-11-31 0,3 8 0</inkml:trace>
  <inkml:trace contextRef="#ctx0" brushRef="#br0" timeOffset="87142">27628 8789 21814,'-2'-5'1395,"0"1"-1445,2 4-152,71-48-1137,-33 36 1168,11-14 1,1 4-915,-2 23 621,3 1-40,0 2-23,1 2 23,-2 0 0,-3 1 51,-4-1 307,16-1 224,-26-3 533,10 0-179,-35-2 44,-2 0 827,-6 0-424,-11 1-413,0 1-7,-9 2-5,4 0-46,-1 1 783,-2 1-670,-8 4-392,8-2-79,-4 3-38,14-3-12,3 1 0,3 1-12,4 1 18,5 1-12,6 0 6,6 0-5,6-1-34,20 3 16,-8-6-2860,14 1 2850,-18-7-1206,-3-1 1261,-3-5 23,-4-2 39,-3-4-22,-2-3 5,-6-2 1601,-1-4-1578,-4-1 11,-3-4 1570,-1-1-1542,-2-3-319,-1 0 336,0 0 0,-3 0 16,-1 4 230,-5-5-196,1 11 891,-5-3-858,-4 9-139,4 6-12,-8 0 6,5 5 300,-1 3-345,-11 9-39,6 2 11,-15 25-11,17-8-50,5 2 0,2 1-1980,2 12 1862,0 17-78,13-15-638,8-13 0,4 1-354,13 19-42,-5-19 0,5-1 1280,1-6 0,-1-5 0,3 4 0,2-2 0</inkml:trace>
  <inkml:trace contextRef="#ctx0" brushRef="#br0" timeOffset="87850">29591 8977 19610,'-3'-51'567,"0"-1"1,1 5 0,-2 10 1599,-2 18-1965,1 7 617,1 5-797,1 4 348,0 4-381,1 6 45,-3 42-34,2-7-204,1-4 0,0 2 170,2 21 12,0-28 0,0 1-1,0 1 1,1 0-26,0 1 1,0 2-107,4 15 0,0 2 8,0-14 0,0 2-123,1 4 0,0 3 0,1-4 76,-1-4 0,-1-2-1366,3 12 1,-1-2 1423,1 12 115,-5-27 1,0-1 92,0 15-45,-3-9 6,-4-25-12,-1-22-22,0-7 0,-4-32 6,4 2-94,2 10 1,0 0 98,-1-26 0,3 8 0,-1-2 358,1 11 1,1-1-362,-1-15 1,0-1 8,1 15 0,0 2-618,0-1 1,-1 0 614,1 0 0,-1 0 8,0 1 1,-1 1 5,-1-1 0,0 1 0,-1 2 0,-1-2 61,-4-13 1,0 0-45,1 16 0,1 0-1,-3-10 1,1 2 34,-1-8-546,6-6 479,9 20 668,8-2-691,10 23-23,9 4-16,8 5 818,9 4-824,7 3 16,5 7 20,-29 0 1,-1 2 5,1 2 0,-1 2-9,-1 1 1,0 2-34,25 16 1059,-5 7-1149,-16 7 1,-3 5-268,-13-17 0,-2 2 334,7 19 1,-6 0-62,-18 5-411,-12-2 455,-12-4 35,-13-7 41,0-17 1,-4-2-677,9-7 1,-3-1 703,-11 3 1,-4-2-9,-3-3 0,0-3-42,14-2 0,-1-1-543,0-1 0,-4 0 1,5-1 21,7-2 0,3 0-541,-7-1 1,3 0 1103,-2-3 0,19 0 0,5 0 0</inkml:trace>
  <inkml:trace contextRef="#ctx0" brushRef="#br0" timeOffset="88468">30675 8614 19375,'-48'-3'265,"-1"1"0,-3 2 0,7 6-192,5 21-45,1-1-17,11 4 1317,16-11-1311,3 1-28,4-1 16,2-1 12,4-2 6,3 0 589,4-3-601,4-1 329,2-3-307,4-1-2414,12-4 2432,-5-1 5,10-5 44,-10-3 96,7-9-84,-10 0 23,4-8-23,-14 5 5,-2-2 23,-2 0-5,-3 0 38,-2 2 18,-1 0 185,-2-2-259,-2 7 1,-1 0-45,-2 6 3347,0 4-3392,1 0-28,1 2-12,0 0-4,0 3 10,0 2-11,1 4-5,0 4 11,2 1 5,0 3-16,26 28 16,-6-19-14,15 4 1,3-2 8,1-11-177,-9-5 0,0-2 177,2-6 22,-4-4-5,-1-6-12,-1-3 6,-1-6 28,-1-4-17,7-18-5,-10 5-821,4-16 831,-12 7 12,-2-5-11,-3-5 11,0-3-1187,-4-2 1204,0 0 11,-2 0-23,-1 3 34,-2 19 1,0 1 27,-2-12 28,-4-7 275,-6 15-298,4 18 231,-4-2-314,8 18-34,1 4 17,-2 4 744,0 6-750,-2 6 12,0 7-17,3 6 155,1 7-150,4 8-16,7 7-12,4 7 6,-3-27 0,2 0-11,1 3 0,1 0-15,1 1 1,1 0-6,1 1 1,0-1-21,0 0 1,1-1-18,-1-2 1,1-1-20,0-1 1,-1-2-1421,15 25 1137,-3-8-151,-4-6-626,-6-7 5,-5-6-1009,-4-6-3675,-4-4 5854,-2-5 0,-1-5 0,-1-3 0</inkml:trace>
  <inkml:trace contextRef="#ctx0" brushRef="#br0" timeOffset="88950">30925 8515 16935,'54'-7'-159,"0"0"1,-3 1-1,-4 1-1060,13 5 1146,1-1 40,1-1 52,-20-1 1,0-2 30,18-3-11,-22 2 1,-2-2 55,5-7 17,-4-4 28,-7-2 586,-5-5-525,-6-1 63,-6-2 43,-4 0 494,-4-12-330,-4 11 33,-1-8 40,-3 14-24,-1 2-10,-1 3 669,1 2-737,0 3 572,0 2-700,2 4 1447,-1 2-1710,2 4 460,0 0-539,1 2 0,0 3 11,-1 3 56,1 7-28,0 6-5,0 8 0,0 6-18,0 6 6,0-7 1,0 1-312,-1 23 294,1 2 1,0 2-3274,0 1 3290,-1-14 1,2-2 5,-1-6 17,1-5-1,1-8-10,0-6 5,-1-8 45,3-4 0,1-4 0,5-6-5,2-2 192,6-6-203,4-4 10,4-3 0,3-3 23,1-1 2533,2-2-2539,1 2 0,1 0 6,0 3-6,1 2 1,0 3-24,1 2 18,26 4-62,-24 5-34,20 6-22,-31 7-61,0 3-118,-1 6-236,0 3-442,-1 5-1025,-1 2-7662,-5-1 8822,-3-4 0,-8-12 0,-4-5 1</inkml:trace>
  <inkml:trace contextRef="#ctx0" brushRef="#br0" timeOffset="91368">26920 4803 12928,'10'-47'867,"0"1"0,0-1 0,2-1 0,-1 0 0,0 6-159,-3 8 1,0 4 143,7-26-757,-8 34 1880,-10 26-1812,-3 20-2836,-8 15 2763,-3 11-62,6-20 0,0 2 202,-1 2 0,0 4-292,-3 12 0,0 7 1,1-4-276,-1 1 1,2 0 147,0 1 1,-1 5-1,3-3-1550,4-12 0,3-1 0,0-2 1739,1 13 0,0-3 0,0-5 0,1-5 0,2 4 0</inkml:trace>
  <inkml:trace contextRef="#ctx0" brushRef="#br0" timeOffset="91753">26928 4588 14267,'-30'-39'203,"0"0"1,4 1 0,1 14 2237,5 27-2312,-16 14-84,5 4-501,-14 11 500,10 0-10,-3 3 421,-2 4-411,-1 2-4,-1 3 16,2-1 849,0 0-810,3-3 34,2-3 11,2-5 29,3-4 10,3-6 39,4-4 85,5-6 55,5-4 1616,7-7-1828,6-7-79,8-7 615,9-8-564,6-6 5,8-6 388,7-4-360,4-4 62,6 3 0,3-1-140,-18 15 0,1-1 22,9-3 0,5-4 1,-4 6-761,-10 8 0,-1 2 715,10-5 1,0 1 38,-1 5 1,-3 2-17,22-4-65,-23 8 0,0 1-2,11 4-12,-2 7-736,-3 7 641,-3 8-377,-3 7-341,-3 7-2570,-4 6 3389,1 8 0,-16-20 0,-2 0 0</inkml:trace>
  <inkml:trace contextRef="#ctx0" brushRef="#br0" timeOffset="95870">24995 3830 12853,'-3'2'5298,"0"0"-218,3-2-4844,32-72-5690,-15 37 5546,5-12 1,0-2 58,-2 6 831,2-4-898,0-6-39,1-5-34,-11 26 0,0-1-6,1-2 1,1-1-69,-1-2 1,1 0 68,1-3 0,1 0-6,-1 0 0,0-3 3,0 3 1,1-3 0,-2 2-596,2-5 0,0 0 594,5-14 1,-3 2 8,-7 21 1,-2 3-4,-2 2 1,-1 2 1678,2-24-1631,-5 10 0,-4 10-6,-5 9 378,-5 7-433,-31 6-6,-6 21 766,-12 5-758,31 1 1,3 5 1070,-12 17-1068,0 7 11,19-17 1,1 1-12,0 2 0,1 3-3,-6 20 0,1 3-565,6-10 1,1 0 563,3-5 1,-1 2-1,2-2-5,0 4 1,4 0-37,-1 15 1,3 2-46,3-1 0,3-1 26,0-1 0,4-2-18,2-8 1,3-5-87,14 9 6,6-8-1078,4-8 1117,7-7 22,2-9 17,5-8 39,-13-8 1,2-4-125,21-4 138,-9-7 1,-1-3 13,10-11 22,-22 6 1,0-2 11,12-13 14,-17 6 0,0-1-1,-8 5 1,-2 0-54,7-8 1,-2-1 95,4-16 0,-2 2 17,-5 1 27,-3 4 57,-5 5 1429,-4 6-1407,-5 8 1383,-6 6-1512,-6 9 676,-4 2-721,-5 9 1215,-2 3-1225,-4 5-7,0 6-5,0 3 0,2 4-22,3 0 11,4 2-1,3-2 1,4 0-6,2-3 12,4-2-6,3-2 5,3-2 12,5-2-1,2-3 6,2-2 12,1-3-6,1-2-1,2-2 24,0-2-7,0-2 23,-1-4 17,-3-3 5,-2-2 12,-3-2 0,-2-2 5,-3-1-6,-2-1 1,-3-1-34,0 1 17,-2-1 6,-1 1-18,-2 0 23,-2 2-22,0 0 5,-1 2 6,0 2 0,-1 3-23,0 2-22,-1 2-5,1 2-46,-4 0-10,3 3-23,-2 0-34,3 4-22,0 3-62,-1 4-134,3 2-196,0 2-297,3 1-560,2 0-1417,6 0 2778,6 1 0,-3-8 0,0-1 0</inkml:trace>
  <inkml:trace contextRef="#ctx0" brushRef="#br0" timeOffset="96106">26626 2787 17927,'-4'-4'3338,"0"0"-7323,4 4 4539,-87-10-54,49 15-402,-16-7 0,1 4 47,16 19-33,-1 3-44,2 5-26,12-6 0,1 1-968,-9 16 931,12-14 1,2 1-6,0 11-292,10-3 1,3 0 185,4 8 696,2-9 1,3-3-820,12-3-63,6-3-133,6-4 538,3-2-1088,5-4-739,2-4 1410,2-3-3785,3-5 4089,6-1 0,-23-2 0,-1 0 0</inkml:trace>
  <inkml:trace contextRef="#ctx0" brushRef="#br0" timeOffset="96671">27023 3016 21859,'9'-41'481,"-1"1"1,0 3 0,-6 8-219,-12 20-78,-2 2-39,-2 2-40,-3 3-27,-1 2-18,-3 3-10,0 3-18,-1 4-5,0 4-11,2 2-11,2 3 5,2 2-11,2 1 0,4 0 0,2 1-11,2 0-29,4 8 12,2-8 0,5 5 0,4-13 0,3-2 6,4-4-3387,2-2 3398,0-3 17,1-2-1,1-3 18,-1-3 61,8-10-23,-8 1-5,4-7 39,-10 4 152,1-5-85,-6 4 208,3-7-162,-9 13 3380,1-1-3415,-3 8-44,0 3 5,0 0-145,-3 3-6,0 1 6,-5 3 0,1 1-17,-4 8-6,4 3 23,0 0-11,10 6 16,3-11 1,6 3-1,4-7-61,31-2 28,-14-5 5,26-5 12,-23-6 10,1-5-204,-1-3 216,-1-4 5,-2-3 18,-5-2-848,-1-4 842,-5-3 5,-4-4 1,-2-4-1,-3-6 0,-2-5 12,-2-4-12,-3-5-8,-3 30 0,0-1 8,-2-2 1,0 1-1,1 1 1,-2-2 55,1-11 1,-2 0-15,1 13 1,-2-1 114,0-15 0,-1 2 23,-2 2 156,-4-10-201,3 33 22,-2 1-145,5 16-34,-1 2 199,1 7-188,0 6 0,-5 26-11,1 2-980,2-8 0,0 2 969,-2 29 0,4-27 0,-1 1-1,1 2 1,1 1-9,0 1 1,0 0-9,0 0 0,2 1-79,3 12 1,2-1-12,0-13 1,1-2-88,4 9 1,3-2-501,12 10-873,4-3-2415,1-3 3993,4 4 0,-15-25 0,-2-1 0</inkml:trace>
  <inkml:trace contextRef="#ctx0" brushRef="#br0" timeOffset="98272">25739 10176 27239,'0'-50'-656,"1"0"1,0 5-1,2 5-324,3 3 746,2 9 2063,-1 7-1796,-1 7 738,-2 5-787,-2 4-299,-1 4 463,0 1 1248,-1 3-1569,2 5-28,0 7-31,1 7-30,0 7 28,-1 7-183,0 7-1492,-2 6 1673,-4 4 318,-3 6-390,2-27 0,-2-1 373,-2 3 1,0 0-624,-2 1 0,-1 1 613,-2 0 1,-1 0-96,-1 0 1,-1-1-14,-1 0 1,0-1-30,-1-1 1,-1-2 0,1-1 0,0-2-85,-19 23-18,3-10-23,1-7-20,2-7 195,-1-8 41,-14-4 935,9-8-905,-12-6-610,16-9 582,-3-7 23,3-4 1149,-2-3-1116,3-3 152,-11-15-1183,14 9 1071,-4-10-18,16 17 72,3-4-26,6 11 1241,0 1-1314,7 10 99,0 4-184,0 1 1263,1 4-1257,-1 4 543,-1 7-515,-3 20-16,1-3-1243,-1 15 1237,3-12-1,5 0 12,5-1-5,7-4-1,11-2-715,11-3 727,10-6 11,11-4 11,-5-8 0,2-4-539,-11-1 0,3-1 516,7-3 1,7-2 0,-5-1-868,-1-1 1,-1-2 864,-7 1 1,2-1 0,-1-1-4,0-1 0,-1-1 0,-1 0-330,1-2 1,-1 0 0,-1 0 323,1 0 0,-1-1 1,-2 1-413,14-7 1,-5 0 363,-18 5 1,-3 1-93,-1 0 1,0-1-473,23-16-1152,-5-1-7791,-7 4 9773,-9 4 0,-15 12 0,-7 5 1</inkml:trace>
  <inkml:trace contextRef="#ctx0" brushRef="#br0" timeOffset="99821">22330 11673 19545,'9'-54'677,"0"0"1,0 0 0,0 6 0,-1 1-1,-2 5 12,-7-17-338,-4 17 192,-10-13-381,0 31-60,-10 1-35,5 17-33,-5 2-12,-1 7-16,-4 7-6,-14 22-700,9 1 686,6 2 0,1 4 2,-4 15 1,11-16 0,0 2-6,7-10 0,1 1-5,-1 2 0,1 1-606,1 2 1,0 0 582,0 1 1,1 0 2,1 0 0,2 1-48,0 10 1,2 0 69,2-14 0,2 0 17,4 13 1,3-4-140,4-5 192,9 0 28,-4-26 12,-1-6 22,0-9-17,1-7-11,1-10 6,1-8 22,1-6-477,0-3 460,-2-2-17,-2-2-22,-1-2 18,-3-1 4,-2-1-5,0 1-17,-1 0 0,1 5 985,2 2-929,6-5-73,-2 14 164,4-2-208,-3 16 10,-2 4-22,1 5-11,1 2 12,1 4 21,2 6-16,3 5 11,1 10 545,2 5-584,0 8 33,-1 8-964,-3 8 959,-4 6-665,-10-26 1,-1 1 666,-2 3 1,-1 0-6,-3 2 0,-2 1-1193,-2 1 0,-2 0 1179,-3 2 0,-3-1-9,-2 1 1,-3 1-479,-2-2 1,-2 2-1,0-1 451,-4 7 0,-2 0-274,4-6 1,-2 1-1,1-2 245,-3 4 1,2-2-265,-1 1 1,0-1 292,0-2 0,1 0 378,2-3 1,-1-1-326,2-3 0,1-2 13,1-4 1,1-2 14,-16 16 17,6-11 1409,-2-13-1398,14-13 2010,-1-13-2027,16-37-633,5-1 610,2 10 1,2-2-1,2 5 1,1-1-6,3-3 0,1-1-11,3-3 0,1 0-20,2-1 0,4-3-801,3 7 0,4-5 0,3 1 1,-3 3 138,-3 4 0,0 2 1,2-2 553,7-5 1,5-5 0,-2 3 0,-6 8-1,-7 10 1,-3 5 0,23-20 0</inkml:trace>
  <inkml:trace contextRef="#ctx0" brushRef="#br0" timeOffset="100537">22723 12168 21021,'26'-47'128,"0"-1"1,-2 4 0,-1 5-22,7 4-1,1-3 12,0-5-34,0-5-6,1-4-47,-16 23 0,1 0-17,-1-3 0,1-1 5,0-1 1,0 0-6,0-2 0,1 0-848,-1-1 1,0 0 850,0 0 0,1-1 0,-2 0 0,0 1-3,0 0 0,0 0 5,-1 1 1,0 0 10,-2 3 1,-1 0 31,-1 3 0,-1-1 78,4-21 39,-6 7-1640,-4 8 1613,-5 9 280,-4 7-298,-2 6 322,-2 5-422,-1 5 1082,1 4-1116,-2 6-11,-2 6 39,-14 27 1788,2 0-1819,7-8 1,1 2 118,-12 24-124,15-24 0,-1 1-6,1 1 0,1 1-9,0 2 1,0 0-4,2 0 1,1 0 0,1 1 0,0-1 0,3-2 0,1 1-48,1 12 0,2-1 28,3-12 0,1-1 9,0 9 0,3-3-26,10 10-558,2-8 575,4-3-6,2-6-16,2-4 0,1-4 17,2-5-7,3-4 29,3-5 6,3-5-34,20-8 39,-12-6 0,13-9 36,-30 2 1,-1-3 19,14-11-580,-16 8 1,-1 0 619,7-12 10,-4 1 839,3-11-822,-11 13 12,-1-4 1198,-13 13-1215,-7 9 553,-5 2-649,-5 6 1596,-4 9-1595,-3 3-12,-5 8-3298,-16 18 3276,8-3-5,-10 13-151,16-10 156,3 0-413,6 0 391,4-1-29,8 9 57,7-14 11,9 5-12,6-17 23,6-3-17,4-3 12,3-4 3093,2-3-3083,12-5-5,-11-3-487,8-5 504,-17-4 16,-3-2 223,6-15-211,-10 6-6,4-12 6,-10 7 11,-1-1 5,-2-2-5,0 1 40,-3-11-52,-1 10 1,-3-4 11,-6 15-29,-3 5 7,-5 3-23,-5 3-22,-18 4-12,5 6 410,-12 4-449,13 5-39,2 4-44,6 3 129,3 11-381,9-4-282,5 10-469,11-9-4789,15 11-2963,-2-12 8901,10 3 1,-18-17 0,-4-5 0</inkml:trace>
  <inkml:trace contextRef="#ctx0" brushRef="#br0" timeOffset="100961">24354 11440 15821,'13'-46'1926,"-1"-1"1,-1 6 0,-3 3-353,-8 1-6601,-2 12 5581,-2-4-67,-1 15 1331,1 4-1481,0 2 757,1 3-970,1 2-96,0 2-73,0 7 3431,-1 3-3363,-1 9-18,-1 7 1,-2 8-467,0 6 438,-2 4-1291,0 5 1298,-2 3-7,-1 5-5,-2 2-739,5-27 0,0 0 750,-1 0 0,0 1-3,-2-1 1,0 0 5,0-1 0,1 0 14,-13 22-523,-1 5 551,10-21-11,0-1 11,10-23 328,2-5-227,2-3 1165,0-3-1205,4-6 1577,0-3-1632,4-8-6,3-2-6,2-4-5,4-3 791,2-1-758,15-14-22,-4 10-756,10-9 762,-8 15-18,0 4 18,0 2-34,-1 3-479,-1 3 484,-2 4-92,0 2 76,0 4-23,-1 2 1,-1 6-29,0 3 17,-3 6-5,-1 3-1,-4 3 1,-2 3-6,-5 2 11,-5 3-28,-3 1-27,-7 2-35,-4 1 12,-7-1-11,-6 0 16,-7 0 648,-6-1-849,-6-5 0,-2-1 33,15-10 1,0 0 92,-28 9 0,2-4-1772,5-10 1713,-9-1-4171,23-22 4423,20 0 0,1-2 0,16 5 0</inkml:trace>
  <inkml:trace contextRef="#ctx0" brushRef="#br0" timeOffset="101563">25214 11553 20707,'-47'22'214,"1"0"1,2-2 0,7 0-1367,6 5 1230,-1 2-22,3 4-28,1 1-11,4 2 905,2 1-934,5-1 1,5-1 518,4-4-529,4-2-1,4-5 18,4-3 466,3-4-445,4-2 1312,2-5-1283,2-2 28,2-4-11,1-2 10,2-3 7,1-4 27,0-3 17,0-3 62,-2-2-11,1-2 156,12-24-224,-12 14 1,0-1-40,12-19-765,-2 5 799,-23 34-17,-4 4-38,-1 3-29,-2 1-12,-3 7-5,-2 3 11,-4 9-22,-1 2 11,-1 3-5,-1 3 530,0 3-530,2 0-1,2 3 12,2 0-1065,3 0 1041,3 0-672,5-3 662,5-2 22,6-4-5,5-4 11,5-2-5,3-6-177,4-3 187,0-5-16,20-7 6,-11-5-12,13-7 3,-26 0 0,-1-3 25,17-10-8,-16 7 0,-1-1 8,13-16 17,-1-3-939,1-6 922,-20 21 0,-1-1 6,1-1 0,0-1 3,1-2 0,0-1-1,0-1 1,0 0 2,0-2 1,1 0-6,-1 0 0,0-1 5,0 1 0,-1 0 12,-1 1 0,0 0 27,-2 1 1,-1 1 16,-2 3 1,-1 0-307,10-24 457,-8 9-40,-7 7 52,-4 8 140,-8 4-286,-5 11-33,-7 3-23,-5 13 321,-5 5-343,-6 8 5,-4 7 1354,-5 7-1376,0 8 5,-2 6-2,21-18 0,1 1-895,-1 1 1,0 3 840,-6 15 1,0 6-104,2 5 0,2 2 14,0 0 0,3-1-56,4 0 0,6-3-121,5-18 1,4-1-168,3-2 0,4 0-4432,8 7 1,2-2 3904,11 10 1,2-4-1,-19-33 1</inkml:trace>
  <inkml:trace contextRef="#ctx0" brushRef="#br0" timeOffset="102408">27071 11196 13035,'13'-49'724,"0"0"1,0 0 0,-2 5 0,0-1 0,1 1-903,0-3 1,1-1 0,-2 5 423,-1 3 1,0 1-9,3-13 0,-1 4 2041,-4 16-1931,-5 16 747,-5 10-927,-7 20 39,-9 16-10,-9 16-352,8-14 0,-1 3 200,-4 7 0,-1 3-20,-4 9 0,-1 2-16,8-14 1,-1 2-1,0 1 11,-1 3 1,0 2 0,-1 1-5,-1 1 1,1 2 0,-2 4-1,4-8 1,-1 3 0,0 3 0,0-1 0,2-3-473,-2 2 0,2-2 0,0 0 0,-1 3 456,0 1 0,-1 3 0,-1 1 0,2 0 0,1-5-323,1 0 1,1-3-1,2-1 1,-1 1 295,0 1 0,1 1 1,0-1-1,0 0-146,1-1 0,1 1 1,1-1-1,0 0 90,1-3 1,1 1-1,0-1 1,2 0 61,-3 11 1,2-1 0,3 2-251,5-11 1,1 3 0,3-2 0,0-3-133,2-2 1,2-3 0,2 0-1277,3 6 1,3 1-1,2-8-2922,4-7 0,2-6 4601,15 15 0,-16-22 0,-7-11 0</inkml:trace>
  <inkml:trace contextRef="#ctx0" brushRef="#br0" timeOffset="103763">27449 12005 13519,'-5'4'3783,"14"-27"1,6-14-2753,2-9-2430,0 3 1,0-2 1728,-2-9-61,-5 12 182,0-5-244,-1-3 25,1-2 1,0-2-161,-4 20 1,1 0-166,3-21 0,0 2 295,1-1-1,-1 4-355,0 5 350,0 7-28,-3 4-22,1 8-23,-3 4 1330,0 6-1346,-3 4 451,0 7-580,-2 1 1236,0 16-1186,0 3-28,0 17 22,-1 5 38,-4 11-49,-5 9-1086,-2-15 0,-4 7 0,0-4 1072,0 1 1,-1 1 3,-1 2 1,-2 4 0,1-5-662,1-5 1,1-4 650,0 0 1,0 1 0,1 0 1,0 3 0,1-4 4,1-2 0,1-1 3,-5 15 0,2-2-426,4 0 437,5-17 124,-1 1-118,6-20 2429,0-6-2429,2-3 1899,0-3-1882,3-7 803,3-4-820,6-9 5,4-4-239,2-6 223,5-4-12,-4 7 1,2-2 19,3 0 0,2-1-9,-1 1 1,0 1-375,1 3 0,-2 3 374,6-3 12,-3 7-11,-7 5-1,-1 4-16,-7 4 6,-1 4 27,-5 5 381,2 12-408,0 13 5,-1 2-12,0 5 303,-2-9-319,0 1-3214,3 0 3236,1-1 17,4-1-16,3-2 5,3-2 5,17 2-1118,-6-10 1119,12-2 5,-11-10 64,1-4-52,-1-5-12,13-14 6,-11 0 1774,7-11-1775,-14 3 1,-2-5-6,-1-5-27,-2-5 38,0-7 0,-1-5 1,1-4-665,-11 27 1,0 0 647,0-1 0,1 0-1,-1 0 1,1 0-563,-1 0 1,0 0 567,0 2 0,-1 0 17,8-26 56,-4 4-34,-3 5-547,-2 5 570,-4 7-1,-2 5 963,-1 6-940,-1 8 2631,-2 2-2704,0 7 168,0 3-207,-1 4 2216,1 4-2222,-1 3 18,-2 8-1,-1 8 6,-2 10 0,-2 7-651,-2 8 639,0 6-4,0 5-43,5-14 0,1 2 6,2-10 0,0 1-1198,0 10 1,1 1 1149,2-14 1,1-2-43,1 0 0,1 0-1039,2 29 476,4-3-364,2-4-790,-1-4-1898,0-3 3218,-1 1 0,-4-24 1,0-1-1</inkml:trace>
  <inkml:trace contextRef="#ctx0" brushRef="#br0" timeOffset="103962">28151 11771 19703,'-3'-4'2520,"0"0"-1355,3 4-1221,23-62-1329,-1 42 1298,-1-14 1,3 2-172,16 24-111,7 1-747,5 1 399,5 0-1148,-15 4 0,1 0 1865,-6 1 0,-2 0 0,26 0 0,-30 1 0</inkml:trace>
  <inkml:trace contextRef="#ctx0" brushRef="#br0" timeOffset="104319">28821 12068 22224,'28'-49'46,"1"-1"1,-2 3 0,-3 5-2,0-2-12,-5 6 1,1-2-23,-4 7 0,-1 0-1618,6-13 0,-1 0 1618,-5 10 0,-1 1-14,0-1 1,0 0 348,0 0 0,0-1-335,-2 1 1,0-1-390,2-12 1,-1 1 402,-4 13 1,-1 0 16,0-7 0,-2 2 446,-2-4-174,-7 0-163,0 17 1977,-3 2-2022,1 16 752,1 5-847,0 3 3381,-1 3-3409,-2 5 23,-3 5-12,-5 8 6,-3 8-1136,-2 6 1136,-3 9-6,1 6-11,-1 8-19,7-10 0,0 2 5,4-10 0,1 0-1350,-3 14 0,1 0 1300,5-15 0,1-1-54,1 2 1,1-1-1127,2 0 0,0-1 1003,1-1 0,1 0-90,2-1 1,0-1-672,5 29-2182,5-14 0,2-1-1426,5 10 1347,-4-17 0,-1-4 3280,-2-10 0,-5-14 0,-3-6 0</inkml:trace>
  <inkml:trace contextRef="#ctx0" brushRef="#br0" timeOffset="104911">28894 11901 18806,'-2'-6'2913,"0"1"-2661,2 5-443,23-70 40,-3 47-188,0-16 0,4 3 9,13 26-62,5 2-67,4 2-1706,3 2 1673,1 1-24,-1 1-2657,-1 0 2736,-4 1 90,-4 0 123,-5-1 106,-4 0 146,6-4 271,-11 1-97,3-3 150,-15 2 1401,-4 1-1113,-2 1 3480,-4 1-3387,-2 1 2465,0 1-2946,-2 5 56,0 2 28,0 6-56,-1 3-78,0 6-51,-2 6-44,0 6-18,0 6-15,-2 5-24,-1 3-16,-1 3-1042,-2 2 1019,-3 2-11,2-15 0,-1 1-3,2-9 1,0-1-15,-3 10 0,0-1-22,-6 14-6,0-1 11,2-4 0,1-4 1,4-7 16,2-7-11,3-7 39,2-7 6,2-8 5,1-3 18,1-5-12,0-6 0,0-5-5,0-7-18,0-6 627,0-5-627,0-7 6,-1-4-11,0-5 6,0-5-881,-1-3 891,1 12 1,1-1-1167,3-21 1153,-1 21 0,1 0 14,7-13 0,4 1 5,-2 18 0,2 0-10,10-18-7,-7 20 1,1 1 11,11-10-12,3 1 6,4 4-27,0 4 4,3 4 7,1 4-2586,0 6 2579,-1 4 12,-1 4 203,-1 6-209,-2 3-5,7 13 530,-12 1-536,4 12 12,-16 2-7,-5 4 1,-4 3-1373,-5 2 1379,-5 0-1,-8 0 2263,-8-2-2268,-24 11 6,2-13 10,12-12 1,-3 0-9,-5-4 0,-1-2-1746,-19 5 1704,18-7 0,0-1-224,3-5 0,1-2-1276,-13 2 246,-7-6-8532,27-6 9489,13 1 0,3-1 0,9 6 0</inkml:trace>
  <inkml:trace contextRef="#ctx0" brushRef="#br0" timeOffset="105303">30439 11484 24917,'-46'-17'17,"10"5"67,36 24-51,3 8-16,0 3-4263,4 4 4263,0-6-6,1 1 871,1 1-882,1 0 0,2 2 6,1-1-23,2 2 6,2 0 0,2 1-6,2-1-50,8 11 27,-8-8-4,9 14 4,-16-19-10,-1 5 5,-10-12 6,-1-1-6,-5-2 17,-5 0-17,-6-2-145,-33 6 61,14-10-89,-24 2-57,24-8-117,1-4-224,3-3-2201,-7-9-969,12-2 3786,-5-9 0,19 14 0,2 0 0</inkml:trace>
  <inkml:trace contextRef="#ctx0" brushRef="#br0" timeOffset="105470">30390 11438 20994,'-18'55'127,"1"1"0,3-9 0,0-5-166,-6 12-141,5-14-1103,3-9 1,0 0-8549,-4 11 9286,-4 10 0,14-36 0,3-6 0</inkml:trace>
  <inkml:trace contextRef="#ctx0" brushRef="#br0" timeOffset="106744">31195 11705 23355,'0'-6'2442,"0"2"-2129,0 4-475,6-46-146,-5 34-225,5-35-172,-6 47-309,0 0-4117,1 8-3914,1-2 9045,1 6 0,-2-8 0,0 0 0</inkml:trace>
  <inkml:trace contextRef="#ctx0" brushRef="#br0" timeOffset="106929">31043 12229 26021,'27'-26'-577,"-4"5"-28,-13 17-560,1 1 1165,9-3 0,-12 3 0,5 0 0</inkml:trace>
  <inkml:trace contextRef="#ctx0" brushRef="#br0" timeOffset="107229">31813 11320 25965,'-33'37'13,"0"1"1,0 0-1,-6 11 1,-2 2-1,6-3-1348,5-3 1,2 0 1321,2-4 0,-2 2 0,1-2-938,-4 5 0,2-2 842,-1 1 0,0 0-102,2-1 1,0 1-128,3-3 1,0 2-2402,-3 14 1,3-1-2178,8-18 1,2-1 4611,-2 9 1,3-6 0,6-13 0,4-14 0</inkml:trace>
  <inkml:trace contextRef="#ctx0" brushRef="#br0" timeOffset="107478">32186 11468 25959,'-28'19'11,"0"0"0,0 3 1,3 2-24,4 7 1,2 3-1574,-2 2 0,0 0 1531,-2 3 1,1 1-51,-2 1 1,1 0-133,-1 1 1,1 0-236,0 0 1,1 0-432,0-1 1,1 0-1320,2-2 0,1-1-2431,3-5 0,1-1 4652,-7 19 0,11-25 0,4-12 0</inkml:trace>
  <inkml:trace contextRef="#ctx0" brushRef="#br0" timeOffset="108361">32303 10806 23103,'45'-2'156,"-1"1"1,-2 1 0,-7 9-1769,-8 39 1645,-1 9-500,-14-25 1,0 3 460,4 25 1,-3 2-32,-3-11 1,-2 2-713,-2-6 1,1 3-1,-2-2 665,-2 9 0,-2-1-672,-1 2 0,-2 0 560,-1 2 0,-1-1-67,-3-1 0,0 1-110,-3-2 0,0-1-190,-3-2 1,-1-1-419,-1-2 1,-3-1-1193,-2-3 0,-1-2-1805,0-4 1,0-4 3977,1-4 0,1-3 0,-2 1 0,8-13 0</inkml:trace>
  <inkml:trace contextRef="#ctx0" brushRef="#br0" timeOffset="110000">20239 9042 16902,'-45'-4'268,"1"-1"1,0 0 0,-4-1 0,0 0 0,7 1-403,-6-1-1,4-3 90,57 5 68,12-2-12,10-2-871,11-3 866,10-1-1491,-4 1 1,3 1 1492,-9 2 1,3-1 0,-5 2 1,6 0 0,2-1 0,-5 2-710,-2 0 0,-2 0 1,1 1 697,15-2 0,3 0 0,1 1-359,-12 1 1,1 1 0,-1 1 0,-2-1 352,4 1 1,-2-1-1,2 1-176,-2 0 0,1 0 0,1 0 1,-4 1 173,-2 0 1,-2 1 0,-1 0-8,-1-1 0,0 2 0,-1-1-28,18 1 1,-1-1-26,-5 1 0,-2 0-40,-5 1 1,-3 1-48,-6-1 1,-2 1-332,23 4 171,-10 4-226,-26-1 1764,-17 8-1327,-26-4-79,-17 7 1336,-7-3-1392,-9 3 143,22-9 0,-1 0 25,-2 1 1,-1 0 30,-2 0 0,-2 0 36,-2 1 0,-1 0 37,-2 0 0,0 1 42,-3 0 0,-1 0 50,0-1 0,-3 1 14,3-1 1,-3 1-1,2-1 81,-10 2 1,1 0-589,8-2 0,-3 0 0,4-1 617,-5 1 0,2-1-707,1-1 0,-1 0 712,4-1 0,-2 0 229,-10 2 1,0-2-357,20-3 1,1 0 128,-7-1 1,5 0 1437,7-3-1474,15-1-162,11-4 1339,16-1-1400,31-14 27,6 0 598,-9 4 1,2-2-621,-2 3 0,0-1-6,4 0 1,2-1-9,3 0 0,1 0-3,2-1 0,2 1-454,1-1 1,1 0 453,1 0 1,1 0 10,2 0 1,0-1-950,0 1 1,1 0 962,0-1 1,0 0 2,0 1 0,-1-1-270,0 1 1,-2-1 266,-1 0 0,-2 0-303,-2 1 1,-2 0 305,-4 0 0,-1-1 6,-4 2 0,-2 0 468,-4 0 1,-2-1-368,21-13 89,-12 0 84,-12-1 6,-11 1-23,-8 0 1678,-6 2-1812,-8 2-16,-2 1 21,-6 3 904,-1 2-859,-2 3-5,1 1 22,0 3 3079,0 2-3084,2 1-12,1 2 900,2 1-955,1 2 47,0 0-159,4 2-29,-1 0-11,4 1-11,-1 1 0,-2 9-17,-8 22 12,3-2-858,-3 18 818,11-14-11,1 2 0,6 3-3121,4 1 3116,6-2-751,18 15 676,-5-13-60,12 9-162,-11-17-247,-1-3-408,-4-1-976,-4 0-2055,-5-1-3833,-4-4 7905,-5-4 0,-4-10 0,0-3 0</inkml:trace>
  <inkml:trace contextRef="#ctx0" brushRef="#br0" timeOffset="110924">20265 7243 16343,'57'-25'-64,"-1"-1"1,0 1-1,0 6-1862,-11 12 1,1 4 1911,4-3 0,2 0 8,3 0 1,1-1-400,2 0 0,1 0 407,2 0 1,-1 0 0,1 0 0,1 0-6,-1-1 0,1 1-160,-1-1 0,-1 0 171,-1 0 1,-1 0-408,-2 1 1,-1-1 412,-3 0 0,-2 1-11,-3 1 0,-2 0-9,-5 0 0,-2 2 272,-5 0 0,-1 0-451,17 0 522,-10 2-489,-20 4 1866,-11 3-1619,-21 5-84,-12 3 2056,-11 6-2084,-9 1-1155,-9 5 1169,25-13 0,-1 1 6,-1 0 0,-1 0 253,0-1 1,0 0-254,-1 1 0,0-1-435,1-1 1,-1 1 447,1-1 1,-1 1 36,-12 4 1,-1 0-21,12-5 1,-1 0 13,-8 4 1,0-2 86,-13 4 12,4-1 22,6-3-17,5-1 358,8-3-437,8-2-105,9-3 2371,9-2-2367,6-1 480,9-1-372,9-1-34,10-2-51,11-4-1346,9-2 1335,10-4 8,-26 7 1,2-2 0,3 1 0,0-2-4,1 1 1,1-1-9,2 0 0,-1-1-5,-1 1 0,2-2-477,13-5 1,-1 0 473,-14 4 0,-2 0 3,11-5 0,-3 0-31,6-8 39,-9-1 39,-6-3 6,-10-1 17,-8-1 6,-7 0-7,-6 0 35,-7 1 97,-12-11-91,-2 10 28,-8-6 61,5 13 49,0 2 26,-1 1 25,3 3 3,0 1 2342,4 3-2020,-3-3-241,7 6-19,-1 0-121,7 7 1129,2 1-1927,2 3 525,1 6 67,3 9-76,4 19 6,0 0-38,1 9-910,-3-7 792,0 3-55,-2 3-105,-2 3-101,0 1-191,-2 3-622,-4-1-1911,-2 0-4358,-3-7 7589,0-6 0,4-17 0,2-7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5:22:16.76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2790 2279 32767,'5'-46'-272,"-1"1"0,4-5 0,4 2 402,1 15 0,2 2 148,0-2 0,0-2-278,6-17 0,0 1 0,-8 16 0,0 0 0,4-12 0,-1-2 0,-3 12 0,-2 1 0,2-2 0,-1 0 0,0-1 0,1 0 0,-1 0 0,0 0 0,0 2 0,0-1 0,-1 2 0,0 0 0,-1 3 0,-1 0 0,5-27-1,-6 7-281,-4 9-120,-5 10-268,-6 9-428,-6 10-314,-17 10 1416,3 10 668,-28 26 737,18 0-746,12-5 1,0 1-211,-9 22-453,16-23 0,0 4 0,-3 11 0,-1 7 0,1-3 0,1 2 0,1 0 0,-1 2 0,-1 5 0,3-5 0,5-3 0,3-2 0,0 0 0,2 1 0,1-2 0,3 1 0,3 11 0,4 2-199,7-7 0,4 0-565,0-2 0,3-2-108,5-9 0,3-6-914,19 4 600,3-7 421,4-6 640,-15-13 0,2-4 393,1-4 0,0-3 330,-1-1 0,0-3 304,-2-4 1,-4-4 1576,11-15-838,-1-6-1641,-3-5 0,-1-5 0,-3-4 0,-1-3 0,-2-1 0,-4-1 0,-11 19 0,0 1 0,4-14 0,1-8 0,-15 28 0,-3 6 0,-4 6 0,-5 5 0,-1 4-1499,-6 4 993,-10 8 945,3 3 452,-9 9-216,8 4-675,0 4 0,2 5 0,2 2 0,2 2 0,3 2 0,5-1 0,3 0 0,1-3 0,6-2 0,3-6-1443,6-3-578,3-5 619,3-4 598,1-4 581,2-4 567,0-3 324,-1-4 848,8-10 736,-9-2-1139,4-8-1113,-11 1 0,-2-4 0,-3-2 0,-3-17 0,-2 10 0,-2-10 0,-3 15 0,-1 2-381,-3 3-1020,-4-2-31,1 10 34,-4-1 227,3 11 682,0 3 664,-1 2 518,1 4 713,-2 3 739,2 5-292,-1 4-1853,1 4 0,1 4 0,3 2 0,3 2 0,2 3 0,6-1 0,12 13-1447,4-11-1118,13 7 471,1-16 769,7-5 632,8-4 526,2-6 457,5-2 627,-1-6 693,0-4 412,-2-6 6,-1-6-604,-2-4-1424,-17 2 0,-1-1 0,14-12 0,-19 11 0,-1-1 0,2-8 0,-4-1 0,-6 1 0,-5 2 0,-5 2 0,-3 4 0,-4 2 0,-3 4 0,-4 3 0,-5 3-1667,-4 4 606,-3 3 679,-4 2 505,-4 5 673,-1 4 361,-3 5-123,0 5-1034,2 3 0,2 4 0,3 1 0,3 1 0,5 2 0,3 0 0,4-2 0,4-2 0,2-2 0,12 6 0,-5-12-1249,9 4-780,-8-16 1009,-1-1 611,-1-3 790,5-8 1177,-1 0-50,5-8-248,-1-1-1260,2 0 0,0 0 0,0 1 0,3-4 0,-5 7 0,0 0 0,-7 9 0,0 1 0,-1 2 0,1 6 0,6 11 0,-1 4 0,4 15 0,-5 4 0,-2 4-1004,0 16-104,-2-9 0,-1 1 128,-4-18 1,-1-2 356,-1 4 1,-1 0 754,0 2 0,-2 2 335,-2 1 0,-1 2 54,-2 2 1,-1 2-167,-1 2 1,-2 0-171,-1 3 0,-2 0-29,-2 1 1,-1 1 9,0-1 0,-2 0 28,-1-2 0,-1-2 70,1-2 0,0-3 75,1-6 0,-1-2 64,5-5 0,-3-4-375,-9-6 1,0-7-29,-1-8 0,-16-47 0,38-12 0,5 13 0,4-3 0,3 5 0,4 1 0,3-5 0,2 0-212,3-3 0,4 0-151,1-1 0,3 1-4,2-1 1,2 2-338,1 0 1,2 2 1564,-2 3 0,2 0-339,-2 7 1,1 0 0,-1 1-523,3-2 0,0 2 0,8-8 0,0 2 0,-13 15 0,-2 3 0,24-17 0,-1 2 0,-1 6 0,-3 1 0,-2 2 0,-2 0 0,-5 3 0,-3 1 0,-5 2 0,-5 2 0,-5 4 0,-5 2 0,-5 4 0,-4 2 0,-1 3 0,-2 1 0,0 1 0,-3 3 0,0 1 0,-4 4 0,1 3 0,0 2 0,0 5 0,0 2 0,4 13 0,0-6 0,7 9 0,1-11-1303,6 0-1012,1-1-203,1 0-1,1-1-455,-1-2-1213,-1 0 3905,-1 1 1,-7-10 0,0-1 0</inkml:trace>
  <inkml:trace contextRef="#ctx0" brushRef="#br0" timeOffset="174">4979 1511 31726,'-28'-24'-3677,"-1"-1"1,-13-9-513,51 57-5252,2-1 8386,-1-1 0,-4-9 0,-3-5 0</inkml:trace>
  <inkml:trace contextRef="#ctx0" brushRef="#br0" timeOffset="510">5277 1742 32767,'2'-5'0,"0"1"0,-2 4 0,-29 71 0,20-40 0,-7 13 0,2-1 0,12-15 0,1-3 0,0-3 0,1-3 0,0-4 0,0 0 0,0-7 0,0 0-4119,0-7 4352,0 0 41,2-3 1833,3-3-602,3-5-1505,4-5 0,3-6 0,3-5 0,16-20 0,-6 10 0,11-12 0,-10 18 0,0 3 0,9-3 0,-9 12 0,4-2 0,-12 13 0,-1 3 0,0 2 0,2 5 0,0 2 0,4 5 0,0 6 0,3 3 0,0 5-1653,-2 3 1154,3 8 0,-15-16 0,-1 0 0</inkml:trace>
  <inkml:trace contextRef="#ctx0" brushRef="#br0" timeOffset="1069">7120 1036 31796,'-28'56'161,"1"1"1,-1-1 0,3-1 0,-2 3 0,2-1 0,2-4-162,3-4 0,2-4 0,0 2 0,-1 1 0,-2 2 0,1 1 0,1-3 0,-1 2 0,1-3 0,-1 3-41,-2 2 1,-1 4 0,0 0 0,0-3-178,0 2 1,2-2 0,-3 6-1422,4-10 1,-2 6-1,-1 4 1,0-1 0,2-3-1,2-8 1295,0 3 0,3-7 0,-1 3 0,0 1 1,-2 4-1,2-4 0,4-13 0,4-4 0</inkml:trace>
  <inkml:trace contextRef="#ctx0" brushRef="#br0" timeOffset="1486">7846 1555 23256,'-50'-14'-203,"0"0"1,2 2-1,6 6 246,4 21 1068,-2 3-1176,2 3 1113,3 1-239,2 2 480,4 1-576,4 2 830,3 1-799,5 0-6,3 2-922,5-1-273,2-1 2400,5-1-2776,3-2-114,12 9-425,2-10-155,13 6 975,-2-11-368,6-1 314,2-1 50,4 0 449,1-1 412,0 1 558,1 0 243,-3 1-362,-2 0-368,-5 0-307,-4 1 346,-7 0-901,-5-1-187,-8 0-130,-4-1 528,-9-1 1016,-6 0 859,-10 0 104,-7-1 162,-7 0-1154,-6 0-712,-5-3 0,-3-1 0,-3-2 0,-1-1 0,0-1 0,2-1 0,4-1 0,5-1 0,4-1 0,7 0-699,7 0-952,6-1-1288,8-1-5267,7-1 8158,3 0 0,2 0 0,0 0 0</inkml:trace>
  <inkml:trace contextRef="#ctx0" brushRef="#br0" timeOffset="1684">8177 1930 32767,'-28'49'0,"0"1"0,2-3 0,5-6 0,5-7 0,4 1 0,3 0-695,3-2-458,3 0-404,3-4-1447,3-1-2659,3-5 5239,4-2 1,-5-10-1,0-2 1</inkml:trace>
  <inkml:trace contextRef="#ctx0" brushRef="#br0" timeOffset="1851">8435 1560 30898,'-2'-4'-924,"1"1"-2924,1 3 4547,-58 38 0,44-29 1,-15 11-1,0-1 0</inkml:trace>
  <inkml:trace contextRef="#ctx0" brushRef="#br0" timeOffset="12018">8869 2280 32759,'-8'-50'-1415,"-1"-1"0,2 5 0,1 5 286,3-4 889,0 13 430,-5-15-478,0 26-321,-5-3 23,-10 15-136,1 4 1821,-9 8 521,4 4 217,-4 9 425,-2 3-1443,-1 4-819,0 2 0,1 1 0,4 0 0,3 1 0,4-1 0,6-1 0,4-3 0,6-3 0,6 2 0,5-9 0,6 0-940,5-9 291,13-9 802,-3-1 444,8-8 242,-8-1-839,-1 0 0,1-2 0,-3-1 0,-1 2 0,-3 1 0,6-4 0,-9 6 0,3-1 0,-10 8 0,0 2 0,-3 3 0,-1 1 0,-2 5 0,1 4 0,2 6 0,0 4-582,2 6-1842,0 6-192,5 23 294,-5-7 1483,-3-14 1,-1 1 1230,-1 18 347,-2 5-255,-6 1 50,-3 4-287,1-28 0,-2-1 49,-1 3 1,-1-1-12,-1 2 1,-2 0 14,-2 0 1,-2 0 74,0-1 1,-2-1 78,-1-1 1,-1-1 123,-1-3 1,-1-2 59,2-3 0,-3-1-78,-7-1 0,-2-3-560,-15 3 0,18-11 0,1-5 0,-8-12 0,4-5 0,6-9 0,7-7 0,8-7-2134,6-7-192,9-7 622,8-7 1185,-2 24 0,3 0 486,3-2 0,2 0 263,2-1 1,3 0 392,1 0 0,3 0 346,1 2 0,2 0 67,1 0 1,1 2-262,1 1 0,1 1-775,0 1 0,1 0 0,1 2 0,-1 0 0,0 3 0,0-1 0,14-6 0,0 2 0,-12 7 0,-1 1 0,11-4 0,-1 1 0,11-4 0,-3 3 0,-6 4 0,-7 2 0,-8 3 0,-7 2 0,-7 2 0,-6 3 0,-5 2 0,-3 3 0,-2 1 0,-5 5 0,-1 3 0,-6 7 0,-3 3 0,-1 4 0,-3 2 0,1 3 0,1 3 0,-3 15 0,8-9 0,0 10 0,8-15 0,2-2-371,2-2-965,1-4 31,2-3-47,0-4 67,-1-3 176,0-4 140,-1-2 438,-2-4 309,2-1 76,-2-5 740,2-3 344,1-7 8,2-3 250,6-19 80,0 5 50,7-13 204,-1 12-710,2 0-820,13-9 0,-6 12 0,10-4 0,-12 15 0,10 1 0,-9 7 0,7 2 0,-12 6 0,1 4 0,0 3 0,0 2 0,-1 6 0,0 2 0,-2 4 0,-3 1-1953,-3 4-715,-4 2 296,-3 3-2003,-4 15-1721,-3-9 6132,-3 14 0,2-30 0,0-3 1</inkml:trace>
  <inkml:trace contextRef="#ctx0" brushRef="#br0" timeOffset="12317">10005 2054 32767,'-26'25'0,"5"1"0,15 8 0,4 0 0,4 0 0,3-4-259,6-1-1039,23 9-319,-10-16-114,18 4 586,-18-21 1733,1-3 398,0-5 645,0-3 455,2-6-1327,0-5-759,2-2 0,1-4 0,12-15 0,-11 9 0,6-12 0,-16 15 0,-3 0 0,-4 4 0,-3 4 0,-4 3 0,-3 4 0,-2 3 0,-2 3 0,0 1-2844,-2 3-1494,-2 1 4581,-3 4 0,3-3 1,-1 3-1</inkml:trace>
  <inkml:trace contextRef="#ctx0" brushRef="#br0" timeOffset="12721">10738 2012 32767,'6'-10'0,"-1"3"0,-5 7 0,0 0 0,-7 62 0,4-29 0,-2 10 0,1 1 0,0 1-220,1-9 1,-2 1-618,-2 22 438,1-20 1,-1 1-71,-3 1 1,-1-2 66,2-8 0,-1 0 624,-4 9 0,0-2 334,-9 14-198,6-21 1,-1 0 540,-7 9-384,5-13 1,0-3-349,1-7-167,-8-14 0,17-15 0,0-17 0,8-5 0,4-8-401,3-7 48,3 7 0,1-1-51,0 8 1,2 1-109,3-14 0,2 1 116,-3 13 0,1 1 1076,0 0 1,2 0 133,-2 2 1,2 0-445,-1 2 0,0 0-370,14-24 0,0 5 0,-1 4 0,0 3 0,2 3 0,-8 14 0,2 0 0,2 2 0,2 1 0,7-1 0,1 2 0,21-3 0,-17 19 0,-2 5 0,-1 9 0,20 12 0,-26 22 0,-12-4 0,-1 16 0,-18-11-1741,-14-1 196,-12 3 938,-17-1 628,15-22 0,-2-1 15,-5 1 1,-2-1-2540,-5 0 1,-1 0-685,1-2 0,0-2 3706,3-1 1,2-3-1,-3 2 1,16-7 0</inkml:trace>
  <inkml:trace contextRef="#ctx0" brushRef="#br0" timeOffset="13568">1224 4108 16225,'49'-30'69,"1"-1"0,0 0 0,-6 11 1,4 0-1,2 1 0,0 1 0,-3 4-118,14 0 1,-2 5 0,7-1-27,-18 2 1,5 1 0,3-1-1,3 0 1,-1 1 0,-2 0-1,-5 0-5,4 1 0,-4 0 0,-1 0 0,0 0 0,4 0-29,2 0 0,1 0 1,2 0-1,1 0 1,3-1-1,2 0 10,-8 1 0,4-1 1,2 1-1,2-1 0,0 0 1,0 0-1,-2 0 1,-2 0-1,-3 1 100,8-2 0,-4 1 1,-2 1-1,0-1 0,2 0 1,5-1 20,-11 2 0,3-1 0,3 0 0,2-1 0,1 1 0,-1-1 0,0 1 0,-2 0 0,-3 0 1,-4 0 21,10-1 1,-3 1-1,-3-1 1,-1 1 0,0-1-1,2 1 22,-6 0 1,0 0 0,1 0-1,0 0 1,0 0 0,0 0-1,0 0-12,3 0 1,0 0-1,0 0 1,0 0-1,0 0 1,1 0-1,0 0-6,1 0 0,2 0 1,-1 0-1,0-1 0,1 1 1,0 0-1,1 0 1,-7 1 0,1 0 0,-1 0 0,1 0 0,1 0 0,-1 0 0,0 0 0,1 0-13,1 0 0,1 1 1,-1-1-1,1 0 1,-1 0-1,1 1 1,1-1-1,-1 1-25,2-1 1,0 1-1,0 0 1,1-1 0,0 1-1,-1 0 1,1 0 0,0 0-14,-6 1 0,0 0 1,0-1-1,0 1 0,1 0 1,-1 0-1,0 0 0,1 0 1,-1 0-8,1 0 0,0 1 1,-1-1-1,0 0 0,0 1 1,2-1-1,0 1 0,3 0 1,1-1-1,-8 1 0,2 1 1,2-1-1,1 0 1,1 0-1,1 1 0,0-1 1,0 0-1,0 1 1,-2-1-1,0 1 0,-1-1 1,-2 1 2,5 0 1,-3-1-1,0 1 1,-2 0 0,-1 0-1,1 0 1,2 0 0,1 0-1,2 0 1,4 0-8,-10 1 1,3-1-1,2 1 1,2-1 0,1 1-1,2-1 1,1 1-1,0-1 1,-1 1 0,1 0-1,-2 0 1,0-1-1,-3 1 1,-1 0 0,-2 0-1,-4 1-41,9-1 0,-4 0 0,-2 0 0,-2 1 0,-1-1 0,0 1 0,0-1 0,1 1 0,1 0 0,3 0-83,-2 0 1,3 0-1,1 0 1,1 0 0,1 0-1,0 1 1,0-1 0,-1 0-1,-1 1 1,-3-1 0,-1 1-1,-4 0-1166,14-1 0,-3 1 1,-3 0-1,-2 0 1,-1 0-1,0 1 0,-1-1 1303,4 1 0,0 0 0,0 0 0,-3 0 0,-3 0 0,-4 0 0,14 0 0,-6 0 0,-6 0 0,-3 1 0,-1-1 0</inkml:trace>
  <inkml:trace contextRef="#ctx0" brushRef="#br0" timeOffset="17884">9292 4721 16359,'10'35'352,"0"1"1,7 21 174,-17 2-714,-1-3 416,-1 4-581,0 0 559,-2-13-16,0 2 5,-2 3-516,2 3 539,-2 2 33,1 2 22,2-15 1,0 1-133,0-11 1,1 1-920,-1 12 0,1-1 889,0-12 0,1-2-17,0 2 1,0 1 27,-1 17 0,1 0-78,1-11 0,-1 1-674,0 5 0,0 5 0,0-4 654,0-3 0,0 0 8,-1 6 1,-1 5 0,1-5-189,-2-3 1,0 0 184,0 6 0,-2 6 0,1-4-206,-1-4 1,0 0 186,0-7 0,1 2 0,0-2 6,-2 5 0,1-2 2,0 1 1,-1 1-114,1 0 0,0 0 124,-1 0 1,1 0 2,0 0 1,0 2 3,1-6 1,0 4-1,0 3-15,0-3 1,0 4-1,1 1 1,0-2-14,-1 5 0,0-1 1,0 3-6,1 2 0,0 4 0,0-1 1,1-8-405,1 5 1,0-5 406,0-5 1,1 1 0,-1-2-261,2 4 1,0-2 260,-1 2 1,1-1-109,0 1 0,0-1 111,1 0 1,-1 1-1,1-1 0,1 0-6,0-2 1,1 3 3,0-5 1,0 3-1,0-2-3,1 8 0,0 0 168,0-8 1,0 2 0,0-3-170,1 4 1,-1-3 179,1 2 0,0-1-185,0 0 0,0 0 5,0 1 1,0-1-3,0 0 0,1 1 8,-1 0 0,0 0 0,0 0 1,0-1 507,0 2 1,0-1-503,0 1 0,0 0 2,0-1 1,0 1-1,0 0 1,-1-1 85,0-1 0,1 2-94,-1-3 0,1 2 1,-1-2-270,1 8 1,0 0 262,-1-8 1,0 1 0,0 1-4,0-1 0,0-1 0,-1-1 0,1 10 1,0-1-9,-1-8 1,0 3 0,0-4-452,1 5 1,-2-2 447,1 1 1,0 1 170,-1-1 0,0 0-162,0-1 0,-2 3 11,1-5 0,0 3 1,-1-2-4,0 8 1,0 0-9,-1-8 0,1 2 0,-1-3 0,-1 4 0,0-2 2,-1 1 1,1 0-3,-1 1 0,-1-1 545,1 0 0,0 0-537,0-2 1,-1 3-302,0-5 0,0 3 0,-1-3 298,0 9 1,0-1-6,0-8 0,0 2 0,0-3 5,-1 3 1,0 0-4,-1-3 0,1 3 0,-1-3-3,-1 8 1,0-1 0,1-8 0,-1 1 0,1 0 0,-1-1 0,0-1 0,0-3 5,-1 9 1,-1 0-6,2-8 0,-1 3 0,1-4-214,-1 4 1,-1-3 210,1 2 1,-1 0-7,1-1 1,-1-1 5,0 0 0,-1 0-14,1-1 1,0-1-21,0-1 1,-1 0-51,1-1 0,-1-1-92,1-2 0,0 1-1140,-5 13 0,1-1-2897,4-16 0,0-1 4216,-2 8 0,1-4 0,3-13 0,4-11 0</inkml:trace>
  <inkml:trace contextRef="#ctx0" brushRef="#br0" timeOffset="19576">9451 4480 16146,'48'11'84,"-1"0"0,1 1 0,0-1 0,10 2 0,0 1 0,-9-5-4704,13-5 4623,-29-3 0,0 1-6,1-1 0,3 0-787,19 0 0,3-1 801,-13 1 0,2-1-4,-7 0 1,4 0 0,-3 0 58,8 0 1,-2-1-53,3 1 0,1-1 2,0 0 1,3-1 18,-2 1 1,4-1 0,-3 0 7,-10 1 0,-2-1 0,1 1-427,14-1 0,3 0 1,-4 0 531,8 0 0,-3 0-123,-19 1 0,1 0 0,-1 0 91,2-1 0,-1 1 0,1 0 200,0 0 0,0-1 0,1 1-229,0 0 1,0 0 0,0 0-95,1 0 0,0 0 0,1 0 57,0 0 1,0 0 0,0 0-10,2 0 0,-1 0 0,1 0-21,0 1 1,1-1-1,0 0-5,0 1 0,1-1 0,1 0-4,-1 1 0,1-1 1,0 1-3,0 0 0,1-1 1,0 1-3,1-1 1,-1 1-1,1 0-5,0 0 0,1 0 0,0-1-1,0 1 1,0 0 0,1 0 181,1 0 0,-1 0 1,1 0-184,0 0 0,0 0 0,1 0 5,-2 0 1,0 0 0,6 0 1,-11 1 1,5-1-1,3 0 1,1 1-1,-2-1 1,-4 1-167,3-1 1,-5 1 0,1-1-1,4 1 165,-3 0 1,5 0-1,2-1 1,-1 1 0,-2 0-1,-6 0 11,13 1 0,-6 0 0,1 0 5,1 0 1,1-1-1,0 2-102,0-1 1,-1 0 0,1 1 105,0-1 0,1 1 0,-1-1 4,0 1 0,0 0 0,-1 0 5,1 0 1,0-1-1,0 1 2,0 0 1,-1 0-1,0 0 4,0 0 0,0-1 0,-1 1-105,1 0 0,0 0 0,-1 0 94,0 0 0,0 1 0,0-1-4,0 0 0,0 0 0,0 0-10,0 0 1,0 0 0,-1 0-2,0 0 0,0 1 0,0-1-2,0-1 0,0 1 0,1-1-22,-2 1 1,1 0 0,0-1 17,0 1 0,0-1 1,0 0 104,-1 0 1,1 0 0,-1 0-108,1 0 1,-1 0 0,1-1-8,-1 1 0,0 0 0,1-1 0,-1 1 0,0-1 0,0 1 110,-1-1 1,-1 0-1,4 0-102,-1 0 1,4 0-1,1 0 1,-4-1-2,3 1 1,-2 0-1,2-1-3,-4 1 0,3-1 1,0 1-1,-4-1-6,-1 0 0,-3 0 1,-1 0 10,1 0 1,0 0 0,0 0-7,-1 0 1,1 0 0,-1 0 7,0 0 1,-1 0-1,0 0-8,0 0 1,0 0 0,-1 0-2,0 0 0,-1 0 0,1 0-2,-2 0 0,1 0 0,-1 0 3,-1-1 1,0 1 0,0-1 5,-1 1 1,-1-1-1,0 1 2,0-1 0,-1 1 1,-1-1-1,0 1 0,-1-1 0,-1 1 3,21-1 0,-2 0 3,-1 0 0,-1 0-6,-2 0 0,-1 0 0,-1-1 1,0 1-4,-3 0 0,-1 0 9,0 0 0,-2-1-12,-1 1 1,0-1 8,-3 0 0,0 0-9,-2 1 1,0-1-227,-2 0 0,-1-1 218,-2 1 1,1 0 508,12-2 1,0 0-496,-13 1 0,0-1 135,9 0 1,-1 1-125,13-3-5,-4 0 6,-4 1-1,-3 0-5,-5 1 1728,-5 0-1722,-5 1 248,-5 0-265,-6 1-1,-5 0 1119,-5 2-1124,-4-1 3346,-4 1-3346,-1 0-40,-3 0 68,0 3 39,-2 5-56,0 1-5,-2 4-12,1-1 17,0 1 6,-1 2 0,0 2 22,-1 3-16,-2 12-12,1-5-22,-5 23 22,4-17 11,-3 12 17,-1 6-1418,2-9 1385,-2 14 5,3-14-5,0 1 5,0 3 0,2 0 3,2-9 0,0 0 3,0 22-9,1-20 1,0-1 19,0 19 0,1-1 0,-2 4 44,1-1 1,-2 3-48,2-21 1,0 0-15,0 0 0,-1 4 0,0-2 20,-2 14 0,0-4-20,1-9 0,0-1 3,-2 15 1,0 0-1,1-16 0,0-2-9,0 2 1,0 0 2,0 0 1,0 1-6,0 0 0,-1 1-6,1 1 0,-1 0 6,0 0 0,1 1-1,-1 1 1,1 0 2,-1-1 1,1 3-1,0-3 1,0 2 0,1-2 2,-1 9 1,-1 0-4,2-7 1,-1 1 0,1-2 8,-1 5 0,1-2-6,-1 2 1,1 0 5,-1 0 0,1 1 0,-1 1 0,1 0 2,-1 1 1,1 0-6,-1 0 1,0 0-7,1 1 1,-1-1-4,0 0 1,1 1 1,0-4 0,-1 4 0,1 0-474,0 2 0,0 2 0,0-1 473,0 0 1,0 1 0,0-1-581,0-3 0,1 0 0,0-3 594,-1 5 0,1-2 5,0 0 0,-1 1-5,1 0 0,0 0-938,1-1 1,-1 1 928,0 0 1,1 0 74,-1-1 0,1 0-78,0 0 1,-1 0-160,1-3 0,0 4 152,0-6 0,0 3 0,0-2-1,-1 8 0,1 1 10,1-11 0,-1 4 0,0 0 0,1-5-4,-1 13 0,0-2 4,1-8 1,0 2-1,-1-3 4,1 5 1,0-3 2,-1 1 0,0-1 2,1 1 1,0 0-3,0-1 0,0 1-6,1 0 1,-1 1-1,1-1 1,-1 0-185,2-1 0,-1 0 176,0-1 0,1 0-6,0-1 1,0 0 5,0-1 0,0 0 3,0 0 0,0-1 2,0 1 1,0-1 8,0 1 0,0-1-6,0 1 1,0-1-1,0-1 0,0 1 7,0-5 0,0 1 0,0 1-11,0 1-1,0 1 1,0-1 0,0 0 0,0 0 0,1-1-6,-1-2 0,1-1 0,-1-3-412,2 5 0,0-1 422,-1 0 1,0 0-174,1 1 0,0-1 171,0 0 0,0-1-29,0 0 1,0-1 24,-1 0 1,1 1 257,0 14 0,-1 4-253,-1-18 1,1-1-1,-1 1 0,0-1 1,0 1 0,-1-1 6,0 19 0,-1-4-3,-1-15 0,0-2 3,-1 1 0,0-1-6,-1 0 1,0 0 5,-1-2 0,0 2 0,-3 13 0,-2 2-3,-1 2 0,0-1-17,-1 1 1,1-1 2,0-4 1,0-2-4,4-15 0,-1-2 154,2 1 0,-1 0-171,1-1 1,0-1-71,0 1 1,0-1-118,1 0 0,0-1-748,-6 29-1444,2-3-6325,1-8 8727,2-9 0,3-19 0,2-10 0</inkml:trace>
  <inkml:trace contextRef="#ctx0" brushRef="#br0" timeOffset="21474">9116 14927 12225,'0'-5'1216,"0"1"2659,0 4-4099,-9-37 0,7 28 112,-7-26 140,7 38 140,1 4 112,-1 4-50,-1 5-79,-1 4-28,-2 4-11,0 4-291,-1 3 257,-1 5-22,1 1-22,-1 3-6,0 1-6,1 3 1,2 0-414,0 2 396,3-14 1,0 1-6,0 16-1524,1 14 1518,1-20-111,1-5 0,0 2 120,0-8 0,1 0-3,-1 7 0,1-1 5,1 12-2558,-1 11 2547,-2-23 6,2 19 208,0-30-214,2 7-10,0-10 4,4 5-16,-1-11 1052,3-3-1052,7 4 11,-1-5 377,8 2-377,-4-6 17,4-1 3392,2-2-3358,18 2-12,-8-4-5,-2 0 0,3-2-3,-5-1 0,2 0-1354,13 1 0,1-1 1345,-8-1 1,0 0-1,1-1 1,-1 1-17,23-1 11,-32-1 0,1 1-1248,2-1 1,0-1 1241,0 0 1,2-1 19,19-2 0,2 0-431,-12 0 1,0-1 424,17-1 1,-1 0-697,-14 1 0,-2 0 693,3-1 1,0 1 5,2 0 0,0-1 266,1 1 1,0 0-256,1-1 1,0 0-4,1 0 1,0 1 2,0-1 1,1 0 2,1 1 0,0-1-113,1 1 0,1 0 116,0-1 0,1 1 3,0 0 0,0 0-9,0 1 0,3-1 2,-6 1 1,4-1-1,1 1-7,-12 1 0,1 0 0,0 0 0,0 0-10,-1-1 0,1 1 0,0 0 0,-1 0-2,15-1 1,0 0 0,-4 0-239,-15 2 0,-2-1 0,0 1 244,1 0 1,0 1-1,0-1 61,0 0 0,0 0 1,0 0-59,1 0 1,0 0 0,-1 0-88,1 0 0,0 0 0,0 0 82,-1 0 0,0-1 1,4 1 6,-1 0 1,4-1 0,0 1 0,-3-1-4,3 1 0,-2-1 0,5 0 9,-6 1 1,3-1-1,3 0 1,1 0-1,-1 0 27,2 0 0,0 0 1,1 0-1,-1 0 1,-2 0-25,5 0 0,-1 0 0,-1 0 1,2 0 2,-6 0 0,2 1 0,0-1 0,-3 1 0,-4 0 14,2 0 1,-6 0 0,1 1 198,2-1 0,-1 1 0,0 0-197,-1 0 1,1-1 0,-1 1-36,0 0 0,0 0 0,0 0 34,-1 1 0,0-1 0,-1 0 13,22-1 0,-1 1 243,-1-1 1,0 1-264,-3 0 1,7-1 7,-14 1 1,7-1 0,4 0 0,-1 0 0,-7 1-30,2-1 0,-4 0 0,5 0-176,-3 1 1,7-2 0,2 1 0,-4 0 0,-7 0 175,-5 0 0,-6 0 0,0-1 242,1 1 1,1 0 0,0-1-253,0 1 1,-1-1 0,3 0-1,15-2 1,4 0-1,-3 0-158,-14 1 0,-1 0 0,1 0 168,13-2 0,2 0 0,-4 1 398,4-1 1,-1-1-373,-6 2 0,3 0 0,-3 0-25,-12 1 1,-2 0 0,1 1-2,10-2 0,3 0 0,-4 1 10,2-1 1,-3 1-403,0-1 0,0 1 407,-1 0 1,0 0-6,-2-1 1,2 1 9,-6 1 1,3 0-1,-3 0-262,7-1 0,0 0 230,-8 2 1,1-1 0,-3 0 257,3 0 0,-3 1-259,0-1 1,0 0 8,-1 1 1,-1 0-7,0 0 1,-1 0-9,-1 0 0,0 1 583,-2-1 1,0 0-579,-1 1 1,-1 0 14,29-2-12,-24 2 1,1 0 660,-2 0 0,-1 0-664,-2 0 1,-1 1 8,21-2 6,-24 1 2078,-3 0-2072,-3 0 1511,-4-1-1529,-1 1 1,-3-1 407,-1 0-407,2-2 5,1 0-5,4-1-6,2-2-17,6 1-11,5-2 0,2 0-798,14-2 820,-10 3 1,0 0-18,7 0-247,0 0 270,-1 2 23,15-2-4,-30 4 1,0-1-484,29-3 487,-7-1-6,-18 3-11,0-1 10,0 0-21,-1 0 5,2-1 1276,0 0-1236,22-3-38,-24 4 1,0 0-317,1 0 1,1 1 307,1 0 1,-2 0-6,19-2 11,0 2 0,1-1 5,-4 3 23,0 0-28,-20 2 0,0 0-11,15-1 5,8 0 205,-25 0-188,4-1-11,-12 0 28,2-2-6,-11 2 6,-2-2-5,1 1-7,0-1-4,1-1 380,1 0-409,2 0 17,1-1 5,1 1-5,1-1 40,0 1-40,0 1 0,0 0 1028,-4 1-1028,0 0 369,-3 2-357,1-1-12,-5 2 134,0 0-5,-6 1 403,-1 0-409,0-1-50,-1-1-40,1-1-21,0 0-7,2-2-5,7-6-11,-2 5-23,17-10 29,-12 11-12,9-3 17,-10 6-6,-3 1 18,0-1 16,-2 2 5,-1-1 29,-2 1 33,-1 0-5,-1-1-1,0 0-27,0-2-40,-1 0-44,1-2-118,0-2-1417,0-7-2840,1 3 4397,1-8 0,-2 12 0,0 0 0</inkml:trace>
  <inkml:trace contextRef="#ctx0" brushRef="#br0" timeOffset="23885">11181 6795 12545,'35'22'722,"-2"-3"-537,-7-11-23,4-2-33,9 1-17,5-2-14,-5-2 0,1 0-1461,-7 0 0,0-1 1413,11 0 1,3 0 120,7 0 0,0-1-45,-11 0 0,0 0 28,16-1 0,0 1 11,-14-1 0,-2 0-5,3 1 0,-1-2-6,1 1 0,3 0 53,-5 0 0,4 0 1,-2 0-49,8 0 1,1 0-58,-9 0 1,3 0 0,-3 0-618,6 0 1,-3 0 645,2 1 1,0-2-20,2 1 0,-1 0-20,2 0 1,0-1-15,1 1 1,0-1-4,1 0 1,0 0-3,1 0 0,0 0-868,2 1 0,0-1 862,2 1 0,0 0-8,2-1 0,0 2-511,-20-1 0,1 0 0,-1 0 478,2 0 0,-1 0 1,1 0-7,0 0 1,0 0-1,1 0-5,0 0 0,1-1 0,-1 2-43,0-1 0,0 0 1,3 0 42,0 1 1,4 0-1,0 0 1,1 0-80,1 0 1,1 0 0,0 0 0,0 1 74,1-1 0,-1 1 0,0-1 0,0 1-39,-3 0 0,0-1 0,-2 1 0,-2-1 44,0 1 1,-3-1 0,0 1 5,0 0 1,1 0 0,-1-1-1,0 1 0,0 0 1,0-1-40,-1 1 0,0 0 0,0-1 41,-1 1 0,1-1 1,-2 0-7,1 1 1,-1-1 0,0 1 6,20 0 0,0 0 0,0 0 1,-1 0 233,-1 0 1,1 0-243,-1 0 0,0-1-3,0 0 0,-1 0-6,0 0 0,1 0 3,-1-1 1,0 0-1,1 1 0,-1-1 3,2 0 0,-1 0-3,1-1 1,1 1 96,-1-1 0,1 0-103,0 0 1,0-1 151,-1 1 0,1-1-149,-2 0 0,0 0-2,0 1 0,-1-1-4,-2 0 1,0 1 2,0-1 1,-2 0 0,-1 1 0,-1 0-9,0-1 0,-1 1 0,-3 0 0,-1 0-3,0 0 1,-1 1-1,-2-1 1,-1 0 8,-1 1 0,0 0 145,-3 0 0,2 0-137,14 0 0,-1 0-6,-14 0 1,0 0 213,10 0 1,-2 0-215,-17 0 1,-2 0 11,28 0 942,-4 0-936,-2 0-12,-4 0 1710,-1 0-1710,-4 0-383,0 0 383,-1 0-5,0 0 1668,-1 1-1668,-1 0-6,1 1-6,-1 0 335,-1-1-369,-3 2-55,-2-1-112,-4 0-258,-4 2-734,-5-1-1478,-5 1 2000,-3 0 0,-8-2 0,-1 0 0</inkml:trace>
  <inkml:trace contextRef="#ctx0" brushRef="#br0" timeOffset="25491">11021 6889 16070,'7'-8'188,"-2"1"-216,-5 7 1505,0 0-961,11-10-206,-8 12-253,8-8 242,-10 16-140,0 0 65,1 10-126,-1-2-143,1 8-4,0-3-33,-1 15 138,0-8-229,-1 12 207,0-13 15,0 1-13,0 1-9,0 1 4,0 1 3,0 1-5,0 1 4,0 17-67,-1-13 1,0 0-5,0-6 1,-1 0-1210,1 7 1,-1-1 1176,-2 7-5,0 0-2603,-1 3 2586,-1 0-180,0 1 260,1-15 1,0 2 0,-3 18-540,4-19 1,-1-1 538,-3 12 7,0 0 220,0-1-226,0-1 565,3-13 1,-2 0-572,-2 18-86,3-18 1,0-1 96,-3 12 0,2-1 1,-1-1 1412,2 0-1413,0-2 0,2 0 1,0-1 1572,1-2-1578,1 13 0,1-13-1714,1 19 1731,1-27-1595,1 9 1572,3-16-1577,1 0 1588,2-2 6,2-2 6,1-2 11,3-1-12,2-3 23,2-2 11,4-1-5,3-2 5,5-1 1361,2-3-1378,6 0 1,2-2-12,14-2 1019,-10 1 0,1-1-1019,9-3-1065,3-2 1077,3 1-21,-28 2 1,-1 0 8,2-1 1,0 1-4,1 0 1,1-1 8,17-2 0,3-1 13,5-1 1,2 1-9,1-1 1,0 1 2,-2 0 1,1 0 2,-17 3 0,0 0 0,-2 0-6,9-1 0,0-1-9,-7 2 0,1 0 1,1 0 10,0 0 0,1-1 0,1 1-9,2 0 0,1 0 0,3 0-6,-5 1 1,2-1 0,1 1 0,-2-1 184,4 1 1,-1 0-1,-1 0-194,-2 1 0,1 0 0,-4 0-3,4 0 1,0 0 3,-2 0 1,2 0 0,-2 1-2,7-1 0,3 1 0,-13 0 0,6-1 0,0 1 0,-6-1-1015,13 1 0,-2 0 1022,-7 0 1,2 0-1,-3 0 1,4 0 1,-2 1-351,2 0 0,-1 0 350,0 0 1,1 0-344,0 0 0,1 1 341,-1 0 0,0 0 10,1 0 1,-1 0-94,1 0 1,0 0 95,-1 0 1,0 0 0,1 0 0,-1 0-1,0 0 1,0 0-6,-1 1 0,2 0-95,-4 1 1,2-1-1,-1 1 103,8 1 1,-1-1-14,-8 1 1,2-1-1,-4 0 5,5 1 0,-4 0-3,1-1 0,0 1-5,0 0 0,-1 0-1,-1 0 1,1 0 10,-2 0 1,2 1-13,-4-1 0,3 1 0,-3-1-25,7 2 1,1-1 22,-10-1 0,3 1 0,0 0 19,-1 0 1,1 0-1,-3-1-21,8 2 0,1-1 0,6 0 0,6 0 0,-6 1 0,-4-1 0,-1 0-42,-7-1 0,2 0 1,-3-1 32,4 2 1,-1-1 8,-3 0 0,2-1 0,-1 1 120,5 0 1,3 0-120,3-1 1,6 2 0,-5-2 4,-6 1 0,-2 0-1,-6-1 1,2 0-1,-3 0 23,3 0 0,-1 0 192,-4 0 0,3 0 0,-2 0-198,7 0 1,-1 1-6,14-1 0,-1 1 8,-19-1 0,-3-1 11,0 0 1,2 0 32,7 0 0,5 0 0,-3-1-41,-2 1 0,0-1-11,0 0 0,4 0 0,-3 0-19,9-2 1,-4 0 17,-12-1 1,0 1-6,13-2 1,0 0-1,-19 1 0,1-1 8,14-2 1,1-1-156,-13 2 0,1 0 155,9-2 1,1-1-263,-2 0 1,-2 1 250,-12 0 1,0 1 198,9-2 0,-1 0-195,11-4 319,-21 4 0,0-2-314,14-4 793,-13 2 1,-3-1-744,1-4 101,16-23 1829,-28 17-1925,8-14 18,-16 15 1605,-1 2-1499,1-11 1507,-3-3-1619,-1-1-28,-5 0 6,-7-3-34,-10-7-11,2 15 0,-2 1-227,-14-20 227,-5 1 16,8 12 12,-1-1-23,-1-2 12,1-2 5,1-3-5,1-2 11,3-5-6,8 12 0,1-3-20,1-5 1,0-1-865,1-1 0,0 0 848,2 0 0,1 3 0,2 12 0,1 1-1275,-1 0 1,0 1 1288,1 0 0,-1 0 16,-5-27-191,0 0 197,-2 7-17,3 16 1,-2 0-180,-6-17 159,5 19 1,-1 2-20,-6-11-11,-1 3 985,0 4-1175,0 3-219,0 5-840,1 3-3120,0 4 3948,0 3 0,10 9 0,0 1 0</inkml:trace>
  <inkml:trace contextRef="#ctx0" brushRef="#br0" timeOffset="26359">12431 7987 25454,'7'-48'138,"0"0"0,-1 5 0,0 4-166,-1 1 1336,0-5-1516,-3 16 1255,0-3-1144,-4 16 519,0 5-1383,-2 4 1443,1 2-1296,1 2 1252,-1 3 144,-4 14-377,1 2-63,-4 13 186,3 1 44,0 5 318,3 24-312,4-13-2322,6 13 913,6-21-2493,5-3 2717,6-5-79,2-3 173,4-4 180,0-5 168,0-3 145,-4-4 335,7-5 344,-12-4 323,8-11 303,-13-3 153,5-11-521,-4 0-169,0-5 993,8-21-1226,-7 7-194,4-15-97,-10 14-403,-1 0-280,-1 1 356,0 2 122,-2 3-12,2 4 91,-3 4 18,1 5 3292,-1 2-3281,-2 10-59,-2 1-87,-1 8-13,-1 0 93,2 5-605,0 1-3217,5 15-94,0-2-4503,1 6 8052,-1-8 1,-4-7-1,-1-4 1</inkml:trace>
  <inkml:trace contextRef="#ctx0" brushRef="#br0" timeOffset="26633">13345 7647 18210,'-28'-17'281,"9"8"-156,31 29-170,2 4 883,3 2-847,0 2-9,2 3-2512,-1 3 2520,-1 1 955,-3 2-1113,0 14-28,-7 1 61,-5-2-35,-8-9-53,-5-16 493,-2-4-685,-2-4 39,-1-2-3069,-9-5 3187,5-5-6922,-4-3 6536,10-4 1,6 0-1,4 1 1</inkml:trace>
  <inkml:trace contextRef="#ctx0" brushRef="#br0" timeOffset="26783">13228 7761 20733,'-23'10'56,"5"24"-162,18 6-787,0-2 0,0-1-569,0 9-1882,0 13 3344,-2-15 0,2-20 0,-2-3 0</inkml:trace>
  <inkml:trace contextRef="#ctx0" brushRef="#br0" timeOffset="27383">13701 7800 18380,'0'-3'2644,"0"0"-2269,0 3-324,3 32-4235,3-19 4251,5 25-747,3-27 741,3-3 85,12-1-62,-6-5-12,9-2 1,-9-4 1,1-5-13,0-3 7,-1-3 122,8-11 188,-11 4-272,4-7-182,-12-3 188,-5 7 22,-2-5-10,-5 10-29,-4 3-22,-3 2-17,-4 3 2593,-15 0-2582,-8 5 6,-16 4-51,7 7 1414,-9 11-1436,23 0-11,-7 6 6,16-2-23,2 1 11,2 2-2695,4 3 2695,3 2-5,3 15-23,8 16 17,2-10-134,10 4 128,2-28-61,15 5 11,9-3 56,3-3-23,17-8 35,-23-11-12,10-4 22,8-17-1876,-22 4 1904,15-13 6,-28 9 2233,-2-3-2216,-4 0 11,-3-3 6,-3 0-1,-1-2 147,-1 0-140,-1 0 3486,4-8-3364,0 2-22,4-5-11,2 8-22,0 5-51,3 6-56,-3 6-12,2 3 1,-2 6-6,1 0 6,2 4 0,0 2-3403,0 5 3397,0 4-1671,-1 3 1643,1 3-48,-2 3 26,1 3-40,-1 2-44,0 2-101,-1 1-112,-1 0-252,-2 0-459,-1-1-1339,-1-1 2386,-1 2 0,-5-14 0,1-1 0</inkml:trace>
  <inkml:trace contextRef="#ctx0" brushRef="#br0" timeOffset="29308">14842 7939 20156,'0'-43'734,"-1"0"0,1 4 0,-1 8-303,2 18-95,-1 3-106,0 4-113,0 2-78,0 2-179,0 2 28,0 4 146,2 8-23,1 4-5,1 8 5,1 11 0,-2-7-5,-1 11-327,-1-11 321,-1 0-11,-3 0 11,-1-1-17,-3-3 17,-3-2-5,-1-4 27,-3-3 6,1-4 17,0-3 84,-4-3 5,3-10-44,0-11 16,6-15-50,6-1 23,5-6-818,3 6 829,4-3 0,3-1-1,2 0 6,1 2 1,2 3 38,-2 4-219,0 6 236,-4 3-2140,2 2 2005,-7 5-4,3 1-29,-7 5-17,1 2 6,-1 1 173,0 1-201,6 5 28,-1 1-23,6 6 6,-2 3 17,3 4 3387,-1 4-3387,3 4-6,0 2-5,0 1 11,1 1 0,1-2 11,0-1 12,-1-3-18,9 3 18,-7-9 5,4 1 28,-12-12 22,-2-2 17,-5-4-11,-1 0-5,-2-4-12,2-9-17,-1-10-11,1-3 1,-2-4 4,-2 3-3374,-2-15 3380,1 8-2262,-2-11 2257,1 14 5,1 3 1,1 3-12,0 5-11,0-3-95,0 12 2212,0-1-2296,1 10 3330,1 0-3420,2 4-28,2 1-56,3 4-442,8 10 364,-1-4-3427,7 6 3377,-3-5-34,2 1-1340,3-1 1323,1 0-494,17 5 629,-6-7 83,12 4-869,-11-9 1054,0-2 1682,0-2-1575,-2-2 1265,-4-2-1165,-4-1 117,-4-2 393,-3-6-162,-7 0 509,-2-10 1515,-8 0-2013,-5-1-23,-4 1 906,-3 5-955,-4 2 301,0 0-380,-3 3-34,-1 0-39,-1 3-62,-1 2-39,-1 2-22,-22 11-113,14 4 1,-15 14-29,19 16 18,11-11-12,3 9 0,8-19 0,1-2-5,3-1-28,6 3 33,1-8 28,3 2 28,-3-10 56,3-3-27,-2-4 4,3-4 1,-3-3 0,2-5 17,0-3 5,1-2 11,-1-3 17,-1-1 96,2-11-62,-3 9 22,1-6 28,-6 15 23,0 1-6,-2 5 78,-2 2-240,-1 3-191,-1 2 17,0 8 117,0 2-21,0 8-136,0 12 57,1-5-28,3 10-39,3-9-29,3-1-27,2 0-40,2-2-44,1-3-79,2-3-73,1-2-123,1-2-162,1-4-196,1-2-214,1-3-223,1-2-123,0-3 105,1-2 309,0-4 208,9-11 968,-8 3-2770,12-21 3313,-18 12 169,3-10 111,-9 10 96,-2 2 22,-1 2 914,2-5-1093,-5 9-124,1-3-95,-5 10-106,-1 2 3483,-1 2-3875,0 3-135,-1 2-94,0 2 145,3 7 22,-1 0-27,3 8 21,1 19-32,-2-10-7,1 16-10,-3-16-12,-1 1 0,0 1-11,-1-2-6,1 0-3402,-1-3 3402,0-3 12,-1-3 83,0-1 79,0-8 168,-2-1-162,2-7-85,-2-4 7,1-4 10,-1-2-11,2-3 12,1-3-12,0-4 6,1-2 3386,3 0-3381,2-2-716,4 1 722,1 2-23,2 2 35,7-4-80,-5 8 12,12-5-22,-12 12 39,14-1-51,-12 8-5,8 0-6,-6 5-16,1 2 10,1 2 1,1 4-6,0 0 717,-1 3-785,13 12 68,-14-8-11,9 9-6,-18-13 12,-3-1-6,-2-2 5,-1-2 17,-2-1 140,0-4-55,-3 0-24,2-4-32,-2-2-1,4-10 0,-1 0-11,3-6 6,-1 4-1,1-1 12,1 2-6,1 0-5,0 1-12,0 2-5,1 3 0,-2 1-6,0 3-11,-2 0 0,1 3 22,-2 0-5,1 2-6,2 3 12,0 1-23,2 4 17,0 2-1,0 2 1,0 1-11,-1 2 22,1 0-6,0 0 1,0 1 5,2 0 0,0-2-12,4 1-49,22 7-3342,-10-8 3397,18 3 6,-3-14 0,-10-2 11,10-5 6,-14-2 5,-3-5 29,7-12-46,-11 2 29,4-9-178,-8-7 239,-4-4-34,-2 0 1,-5 5 22,-4 13 17,-1 3 3304,-1 2-3265,-1 3 5,-1 1-5,-1 4-22,-2 0-17,0 3-40,0 2-21,-1 1-18,-2 1-39,1 2 12,-3 3 321,0 3-316,0 5-6,-1 4-22,0 4-3260,3 3 3210,3 2-2371,2 4 2242,8 0-682,5 2 295,9 2-683,7-1-8554,21 11 9335,-13-16 0,0-1 1,-23-19-1</inkml:trace>
  <inkml:trace contextRef="#ctx0" brushRef="#br0" timeOffset="30909">11145 10028 15577,'10'-39'171,"1"0"0,-2 3 0,-2 10 1239,-4 23-1255,-2 2 692,-3 13-649,-3 1-52,-3 17-109,-4 1-169,-1 6 193,-3 5-22,-2 4 144,2 3-172,0 1-904,2 1 887,5 1-28,5-17 1,1 2-15,6 5 1,2 0 35,-2-7 1,1-1-1373,4 0 1,1-4 1361,2-4 5,-3-4 201,-1-3-229,-3-4 6,-1-3 480,-1-3-296,-1-4 605,-1-3-739,-3-5 3342,-2-4-3364,-3-6 27,-8-13 7,3 2-1005,-5-12 993,5 4-417,0-22 417,6 9-891,0-14 897,7 18 28,4 1-28,2 4-1,9-14-49,-2 14 44,11-22-11,-10 27 193,6-9-232,-6 17-1,2 1 355,0 2-371,4 0 17,3 2 413,4 2-385,5 1 11,7 1-2929,7 0 2935,8 1 16,8 1-304,-29 6 0,4 0 302,20-3 0,4 0-891,-13 2 1,2 1 877,-7 0 1,4 0 0,0 0 12,6-1 1,0 0-1,-1 0-346,11-1 1,0 0 328,-8 1 1,2 0 0,-2 0 96,6-2 0,-3 1-98,1 1 1,0-1 0,0 0 0,0-1-3,-1 1 0,3 0-197,-6 0 0,4-1 0,-3 0 197,-12 3 0,-1-1 0,3 0 9,8-1 1,6-2 0,0 1 0,-6 1-6,-6 0 0,-5 2 0,3-1 9,13-2 0,3-1 0,-4 2-5,-15 2 0,-2 0 0,2 0-4,3 0 0,3 1 1,0-1-1,-2 1-53,3 0 1,-1 0 0,2-1 46,-3 2 1,3-1-1,0 0 1,-3 1 251,0 1 0,-3 0 0,4 0-239,1 1 0,4-1 1,0 0-1,-3 1 97,5 0 0,-3 1 0,2-1-103,-2 1 1,2-1 0,0 1 0,-3 0-1,0 1 1,-4-1-1,1 1 2,1 0 1,1 0 0,-1 0-139,0 0 1,0 0 0,0 0 135,0 0 1,0 0-1,0 1 6,0-1 0,0 1 1,0-1-1,0 1 0,-1 0 1,0 1-237,0-1 1,0-1 0,-1 1 240,0 1 1,0-1 0,0 0-66,-1 0 1,0 0 0,0 1 66,-1-1 1,0 0 0,0 0 110,-1 0 1,-1 1 0,3-1-110,14 1 1,4-1 0,-4 1-14,-13-1 1,-2 1-1,2-1 0,12 1 1,2 1 0,-4-1 224,5 0 1,-4 0-217,1 0 1,-1 1-6,0-1 1,-1 1-4,0-1 1,-1 1-4,-2 0 1,1-1 5,-5 1 0,3 0 0,-3 0-3,7 0 1,2 0 2,-13 0 0,5 0 1,0 1-1,-5-2-8,11 1 0,-1 0-2,-8 0 1,2 0 0,-3 0 109,4 0 1,-3 0-115,1 1 0,-1-1 11,-1 0 1,1 0-203,-2 0 0,-1 0 199,0 0 1,1-1 2,16 1 1,1 0-12,-17-1 0,0 0 3,13 1 0,-1-1-25,-20-1 0,-2 0 33,0 0 1,-1 0 333,-2-1 1,1 1-329,10 0 0,1 0-9,-12 0 1,-1-1 2,9 1 1,-2 0 30,13 1-16,-5 0 16,-3 0 0,-3 0-22,9 3-6,-16-1-5,5 2-12,-20 0 1599,-3 0-1616,-4 2 2393,-2 8-2364,-5-2 2139,-2 6-2145,-5-4-6,-2 2 1,-3 3 849,-3 2-839,-9 16-1248,4-6 1243,-8 13 16,6-10-4,-3 3-1,-1 1 17,-1 4-14,6-12 0,-1 1-9,-9 19-8,8-17 1,1 0 2,-7 14 2,8-14 1,-1 2-8,-8 16-4,8-18 1,0 0-9,-9 10-5,-2-1-1,-4-1 18,-3-2-1,-4 0-1466,-5-2 1461,-4-1 11,-5-1-1257,24-20 1,0 0 1256,-2-1 0,-2-1 0,0 0 0,0 0 0,-3-2 0,0 0-14,-1-1 0,-1 0-334,-19 3 0,-2-2 328,15-3 1,-3 0-273,0-3 0,-7 1 0,-1-1 0,6-1 275,-9-1 1,2 0-220,-3-1 1,-4 0 0,5 0 223,6-3 1,0 0 0,0-1 0,-4 0 0,3 0 8,-11 1 0,0-1-205,8 0 1,-3 0-1,3 0 213,-8 0 1,2 0-2,18 0 0,1 0 0,-2 0 1,0 0 1,-1 0-1,0 0 154,0 0 0,-1 0 1,-3 1-153,-1-1 0,-5 1 0,0 0 0,2 0-4,-3 0 1,1 0 0,-2 0-2,3 1 1,-3-1 0,-1 1 0,5-1 60,-2 1 0,2-1 0,1 0-63,-2 1 0,1-1 0,-1 0 42,-1 1 0,1-1 1,0 1-42,-1-1 1,1 0 0,-1 1 0,0-1 0,1 1 0,-1-1 3,1 1 1,-1-1 0,0 0-170,1 0 0,0 0 0,-1 1 167,1-1 1,0-1 0,-1 1-1,1 1 1,0-1 0,1 0-1,-2 0 1,1 1 0,0-1 105,2 0 1,0 0-1,-5 1-109,0-1 0,-6 1 0,-2-1 0,1 1 0,5-1-31,8 0 1,3 1-1,0-1 1,-3 0 33,-8 1 0,-5-1 1,-1 1-1,2-1 0,6 1 155,0-1 1,5 0 0,0 1-156,-2-1 1,1 0 0,-1 1-1,2-1 1,0 0 0,-3 1-3,1-1 1,-3 0-1,-1 0 1,3 1 0,-2-1 0,2 0 0,-2 0 0,3 1 1,-2-1 0,1 0 0,3 0-184,1 0 1,4-1 0,0 1 181,0 0 1,0 0 0,1-1-2,0 1 0,1-1 0,0 1 2,1-1 0,1 1 0,-3-1-37,-13 1 1,-3-1-1,3 0 35,13 0 0,2-1 0,-2 1 0,-10-1 0,-2 0 0,4 0 0,-1-1 0,3-1 3,0 0 0,2 0 311,3-1 1,-1-1-319,6 1 0,-2-1 1,3 0-3,-7-1 0,2-1-11,-14-1 1,2 0-26,19 1 0,3 0-42,-1 0 0,2 0-73,1-1 0,1 1-146,1-1 1,2 1-823,-27-7-1043,8 0 2168,0 1 0,24 5 0,4 3 0</inkml:trace>
  <inkml:trace contextRef="#ctx0" brushRef="#br0" timeOffset="31576">11939 10561 21663,'12'29'5,"-3"3"-10,-4 2 5,0 3-5661,0 1 5656,1-1 5,0 0-265,1-3 260,-1-2 552,1-3-553,-2-4 12,-1-4 33,-2-4 6,0-3 56,-2-5 33,0-3 24,-1-4 2387,-1 0-2444,-4-2 1989,-3-3-2023,-10-9-39,3-2 0,-8-8-5,7 2 16,1-4-11,0-3 11,3-4-5,2-2 119,2-3-125,3-2-5,3-2 44,3-16-28,3 13 0,3-9 28,3 17 34,8-11-62,-3 12-27,6-8-1,-6 16 0,2 4-11,-2 3-6,2 3-475,0 4 453,0 3-2947,1 3 2947,1 2 6,0 3-40,10 6 40,-6 3-28,6 7 22,-8 2-1652,-3 2 1663,-2 3 210,-4 15-188,-5-7-33,-8 10 28,-10-11 2269,-10 0-2286,-7 0 0,-6-1-17,-4-2-27,-3-1-461,13-10 1,-1 0 212,-12 4-189,-10 2-1932,18-11 1643,15-6 787,1-1 0,15-3 0,2 0 0</inkml:trace>
  <inkml:trace contextRef="#ctx0" brushRef="#br0" timeOffset="32225">12702 10519 11390,'1'-4'4599,"1"1"-45,-2 3-4358,-70-14-140,40 16-20,-17-4 0,1 6-8,12 24-22,2 1-6,9 1 0,10-8 0,4 0-11,1 1 16,3 7-21,2-1 10,1-2-11,3-7 6,1-8 56,1-6 100,0-1 130,-1-4 72,0-1-11,2-3-78,1-1 34,8-13-175,-2 2 23,7-10 6,-3 5-17,0-2 5,1 0-3380,-1 0 3380,0 2 0,-1 1-16,0 3-40,-1 2-5,-2 2-34,-1 2-27,-1 2-40,-2 5 3392,-2 0-3392,-3 3 11,1 8 28,0 7 23,0 21-34,-1-8 16,-1 8-16,0-9 0,2-6-11,2 4 0,1-9-6,3 0-33,9 4 16,6-4 34,2-1 34,13-7-6,-13-8 11,7-4 6,-11-4-3364,-2-5 3403,-3-1-486,-2-5 526,-5-1 88,-2-16-116,-4 7-18,-2-12 23,-2 12 16,-1-1 3279,-1-5-3251,-1 10-10,0-3 896,2 9-829,-2 4-141,2 3-27,0 6-6,1 4-353,-2 2 269,2 5 45,1 2-3364,3 6 3375,4 2-900,3 3 883,3 3-1970,4 1 1970,4 1-39,17 11-1312,-5-8 1295,11 7 522,-14-11-589,-2-2 7,8 16-107,-18-13-52,2 9 1755,-21-16-1922,-5-2 2508,-6 0-5388,-17 2-2687,3-4-1474,-10-1 7929,14-5 0,9-4 1,6-1-1</inkml:trace>
  <inkml:trace contextRef="#ctx0" brushRef="#br0" timeOffset="32566">13466 10449 16062,'2'-4'3893,"0"1"-6,-2 3-3876,-15-45-22,8 34-12,-12-34 18,13 47 5,1 2-11,1 4 11,1 3 0,1 2-4263,0 3 4280,2 1-12,4 2 855,1 0-838,12 9-11,-1-7-11,8 6-5,9 0 22,8-1-185,2 1 140,-2-5-2332,3 4 2264,-21-10-88,7 8 2157,-26-13-2628,-9 5 218,-6-4-123,-10 2-2372,-3-5 2003,-5-2-343,-4-3-597,-1-2-747,-3-3-1192,2-3 3808,-5-6 0,20 4 0,0 0 0</inkml:trace>
  <inkml:trace contextRef="#ctx0" brushRef="#br0" timeOffset="32703">13318 10510 11805,'0'-4'4923,"0"1"-1579,0 3-3215,40-5-11,-28 15-118,28 1-84,-38 17-118,-1 3-1331,-1 2 194,-1 2-5601,0-4 6940,0-3 0,0-14 0,1-6 0</inkml:trace>
  <inkml:trace contextRef="#ctx0" brushRef="#br0" timeOffset="33559">13907 10356 15224,'-10'31'-22,"1"0"0,-4 30-6,10-17-6,6-5 1477,11-10-1454,9-4 16,2-3 1112,11-8-960,2-14-101,-6-3 2028,3-9-2000,-17-2 16,-2-2 7,-2-3 3320,2-12-3320,-7 8 27,1-9 51,-6 13 33,-2 2 17,0 3-5,-2 2-50,0 5-63,-1 3 340,0 2-480,-1 1-15,1 1-18,-1 2-6,1 2 6,-1 10 16,0-1 1,1 8-22,3-1 38,3-4-5,12 9 28,-1-11 0,10 2 6,-3-6-12,4-2 1,1-2-1,1-2-5,-2-2 28,-2 0 5,-5-3 23,-2-2 5,-6-3 12,-2-3 50,-5-12-67,-2 3 6,-5-9-18,-3 4 18,-10-12-18,4 9-5,-5-7 51,2 9-68,5 10-11,-2-1-34,7 10-61,1 3-51,2 1-330,0 1 291,8 4-73,1 1-78,9 3-78,3-1-112,6 0-102,8-1-168,4-1-178,7 0-140,2-1-35,4-1 256,-12-2 0,0-1-970,21-1 1723,-20-1 0,-2 0 11,10-4 118,-5-3 67,-5-2 95,-8-1 179,-5 0 914,-4-6 447,-10 2-856,-4-1 548,-16 1-868,1 8-116,-8 0-86,2 4-100,0 1-73,0 2-56,0 0-51,2 3 1360,-1 2-1399,-2 8 1,5-1-1,-2 6 6,6-1-17,2 2 1,1 1-24,2 12-32,6 2 27,1 0 11,7-4 6,0-12 6,1-3 22,1-2 17,-2-2 27,-1-4 57,-3-2 39,-1-2 28,-2-1 6,-1-5 117,2-7-162,-2-3 0,1-7-12,-4 0-22,0-2-22,-2-3 95,-4-13-78,0 11-3247,-8-15 3269,2 21-54,-6-1 4,1 12-23,-1 3-50,-3 2-23,0 4-39,-1 1-61,2 3-96,3 2-117,3 3-179,4 3-281,4 2-705,4 2 388,6 0 1124,8 3 0,-4-8 0,1-1 0</inkml:trace>
  <inkml:trace contextRef="#ctx0" brushRef="#br0" timeOffset="33876">15513 10160 21595,'-1'-5'1950,"-1"1"-2040,2 4 85,20 61-1293,-9-31 1289,2 9 1,1 2-81,4 10 10,-5-12-16,0 10 11,-9-18 6,-6-3 448,-4-3-375,-6-4 10,-5-5 29,-4-5 206,-3-5-195,-1-2 16,-3-4 34,1-5 29,3-4 16,1-4 11,5-5 6,2-2-29,5-4 85,3-14-162,5 8-29,15-24-44,4 23-268,6 7 1,5 0 68,1 8 0,2 1-395,1 0 0,1 2 319,1 1 0,0 3-633,17 0-605,0 2-1192,1 3-2521,-1 2 5248,5 2 0,-26 0 0,-1 0 0</inkml:trace>
  <inkml:trace contextRef="#ctx0" brushRef="#br0" timeOffset="34309">16555 10372 25161,'8'-40'153,"0"0"0,1 2 1,-7 10-65,-12 19 69,-15 2-158,-2 4 11,-16 1-11,2 7-17,-6 3-4204,-3 5 4193,0 3-34,2 2 630,5 3-731,-1 19 79,20-8 23,3 13 16,18-13-29,9-2 74,3-3-56,17 1 39,-4-9 6,8 0 0,-10-11 22,9-5 0,-7-4-5,6-6 11,-9-4 22,-1-6 182,6-16-204,-7 3 34,2-16 33,-2-14-54,-8 23 1,0-1-241,0-1 0,0 0 229,1-2 1,-1 2 42,6-19 2160,-1 2-2110,0 5-576,-2 3 901,-1-14-275,-5 27 146,-3-12 357,-4 37-631,-1 1 932,0 9-983,1 5 819,-1 5-785,1 6-28,-1 8 5,0 6-22,2 6-33,-1 7-200,2-5 1,0 1-324,1-7 0,-1 0 48,2 14 1,-1 0-1083,1-11 0,-1 0 1618,1 7 0,0-2 0,0 4 0,0-2 0</inkml:trace>
  <inkml:trace contextRef="#ctx0" brushRef="#br0" timeOffset="36286">16454 12938 10308,'10'-49'1228,"1"0"0,1-7 0,-2 7 1285,-5 20-2576,3-9 1241,-9 37-1306,-2 6 70,-2 6 59,-4 12-137,-14 29 147,3-3-351,5-13 0,0 1 334,-7 22 3,11-29 0,-1 1-5,1-1 0,0 1-15,0-1 1,1 0 2057,-8 29-2147,2-1-42,9-22 0,1 2-66,2 0 0,0-1 242,-1 26 79,4-19-11,1-34-18,0-11 2077,0-6-2194,2-7 6,0-7 33,4-6-2679,1-7 2685,3-5 0,1-5-651,1-4 646,-1-3-271,1-2 293,0-3 13,-5 14 1,-1 0-14,-1 11 0,0-1 47,1-30 1,-1 1 13,-1 5-368,-2 13 0,0 3 402,-2 9 11,-2 3 2229,0 5-2251,-1 4 997,-1 4-1042,1 4-40,1 4 329,1 2-440,0 2 16,4 1 12,5 1 67,6 1 0,9-1 1174,7 1-1185,32 2-13,-9 1 7,-1 1 0,2 0-1630,-19 0 0,-1 0 1639,13 1 0,0 0 2,-11-1 0,-1-1-450,19 2 1,3-2 458,-14-1 1,1-1 0,0 1-2,-1-1 0,1 0 0,1 0-631,13-3 0,2-1 1,-4 0 630,-2-1 1,-3-1 2,-5 0 1,1-1 0,-2 0-156,5-3 0,-2 1 147,1-1 1,-1-1 2,2 0 0,-1-1 496,2 1 0,-1-1-499,0 0 1,0-1 2,-2 1 0,4 0-2,6-1 0,6-2 0,-5 2-355,-2 0 1,0 0 360,0 0 0,4 0 0,-7 2-2,-12 2 1,-2 1 386,15-2 1,1 0-396,-16 2 1,0 1 5,11-1 0,-1 0-558,-18 2 0,-1 2 558,30-4 11,-2 1-88,-18 3 0,1 1 77,-10 0 0,0 0-137,23 1 1,-1 0 136,9 1 0,-22 1 0,-1 0 646,14 4-640,-4 1 5,-3 1 1442,-4 0-1447,-5 0-1,-6 1 6,-6-1 1116,-6 1-1122,-3-2 1,-6 1 5,-2-1 3067,-3 0-3055,0-1 309,-2 1-231,7 6 608,-1-3-669,8 6 4,-1-7-3396,4 2 3385,5 0-4,3 0-488,4 0 487,1-1-5,-1 0 50,21 5-62,-24-6-11,14 5 5,-34-9 7,-1 1 38,-8 1 3154,-3-1-3154,-1 4 737,-15 9-765,5-6-5,-11 10-6,7-7 1,-1 1-24,0 2 1,-1 2 0,0 1-17,1 2 28,-7 15 0,6-5-316,-6 11 322,7-8-808,1 2 808,-1 3-1,-2 2-5,1 3-14,5-12 0,1 0-8,-7 20 2,8-18 1,0 0-32,-3 16-47,6-13 0,0 1-48,-4 20 59,5-20 1,0-1-77,-6 14 14,2-17 1,-3-1 53,-11 17-562,7-19 0,-2-2 634,-16 7 23,-5-4 12,-6-4-7,-5-4-11,24-14 1,-2-2-37,-19 1 0,-2-1 8,11-4 1,-3-1-10,-6 0 0,-5-1 0,3-2-954,3 0 1,0-1 984,7-1 1,-3 1 0,3-1-3,-5 0 0,3 0 3,-1 0 0,0 0 5,0 0 1,1 0-1,0-1 1,0 1-511,0 0 0,1-1 516,0 1 0,-1 0 0,2 0 0,-2 0 0,1 0-6,-7 0 0,0 0-440,6 0 1,-3 0-1,3 0 443,-4 0 1,-1-1 5,0 0 1,-4 0 0,3-1-402,-10 0 0,-1-1 405,7 0 1,-2 0 0,2 0-156,-9-2 0,3 0 156,-1 0 0,-4-1-114,9 0 0,-6 0 0,-1-1 1,5 1 60,8 0 0,3 1 0,-3-1-83,-5 0 1,-5 0 0,2-1 0,8 1-545,-2 0 0,7 1-1040,2 0 1,1 1-1902,8 0 0,1 0 3661,-16-1 1,24 2-1,12 2 1</inkml:trace>
  <inkml:trace contextRef="#ctx0" brushRef="#br0" timeOffset="37817">17093 13844 13891,'24'-49'194,"1"0"1,-3 3-1,-4 7 2029,-6 9-2117,-2-2-28,2-3-16,1-4-23,2-3-11,2-2-5,1-3-4,-2 11 1,-1-1 2,10-18-3,-9 18 1,1 2 25,4-14 779,-1 2-740,-4 2 1029,-3 3-956,-5 3 33,-4 5 2929,-2 4-2940,-1 5-33,-4 6-46,0 3 434,-4 5-512,0 2-22,-1 3-39,1 2 923,-1 2-962,0 1 16,-2 5 18,-11 13 49,3 3-5,-9 15-11,6-1-2317,1 5 2328,-1 3-6,2 2-11,2 1-11,3 1-22,3 2-6,4-1-23,3 1-885,4-1 849,4-16 0,2 0-19,5 15-1,10 10 18,0-23 27,3-4 23,3-4 22,3-4 28,2-5-2330,2-5 2352,-1-4 1,2-5-12,-1-5 23,0-3 0,0-7 28,14-15 11,-13 3 5,10-11 18,-17 8 10,-4-1 1506,2-11-1460,-9 10 38,0-6 23,-11 16 6,-3 5 725,-2 3-776,-1 3 3310,-2 3-3410,-2 0-19,0 3-149,-4 2 55,2 4 17,-2 3 6,1 4-11,0 4-1,-1 0-27,2 2 0,2 0-6,2 1-6,2-1 23,1-1 5,3-1 6,7 3 62,-2-5 5,4 2 11,-4-8 29,0-2 27,0-2 29,-2-1 10,0-2-5,-1-2-17,-1-4-5,0-3-12,-1-4-10,-1 0 4,-1-3 57,-1-8-62,-3 6-5,0-6 61,-6 4-84,0 7 6,-4-2-50,-3 6-68,-3 4 0,-1 1-39,4 3-22,6 5-79,2 1-302,1 10 179,3-2-40,0 8-4,8-5-29,1 1-1065,31 11 931,-8-11 39,24 7 84,-13-17 73,3-2-499,3-2 667,2-3 114,-3-5 1,1-2 120,10-4-14,-13 2 0,-3-3 121,-4-4 83,-6-1 471,-1-11 218,-9-2-420,-5 1 41,-9 5-41,-7 9-84,-3 4-101,-4 1-106,-3 2-3303,-2 2 3163,-2 3 365,-1 2-416,-2 0-16,1 4-6,-1 2-11,2 4-28,0 2-2240,3 1 2240,2 1 2274,1 1-2252,3 0-50,0 4-78,3 0-568,3-1 730,2-5 3162,3-6-3033,-2-5 67,1 1 342,-2-1-331,0 0-101,1-1 927,0-1-1016,1 0-17,0-2 16,2 0-27,0-1-6,1 1-5,1 0-28,-1 1 27,5 1-10,-4 2 27,4-1-28,-4 3-5,2 4 6,0 3-7,2 6-4,0 3-46,6 18-16,-5-4-29,2 16-55,-7-9-3449,-3 5 3331,-1 2-72,-4 4-909,-6 1 734,-5 2-22,-8-2 173,2-17 1,-2-2 274,-12 11 129,10-18 0,-1-3 230,-21-4 23,1-17-152,1-8-29,9-14-16,17-4-22,4-6-23,5-5-28,4-4 575,8-3-592,4 0-5,3 13 0,5 0 51,5 0 0,1 2-51,1-1 0,1 2 5,3 3 1,0 3-7,15-5 1,1 2 6,0 3-1,1 1 6,-1 2 0,0 0 0,-14 7 0,0-1 6,16-5-6,10-4 16,-23 8 12,-4 0 101,1-4-6,-12 3 62,0-2 2476,-13 5-2403,-2 1 22,-3 0 0,-1 2 1522,-3-1-1617,0 3-23,-1 1-44,3 3-169,1 2 7,1 4 44,0 2 0,0 6-6,0 1-5,1 5 0,1 2 11,2 3-6,1 3-11,0 1-33,1 1-62,-2-1-84,1 0-112,-2 0-919,2 8-22,-2-8-1725,1 4-5848,-1-15 7974,0-4 0,-1-6 0,-1-3 0</inkml:trace>
  <inkml:trace contextRef="#ctx0" brushRef="#br0" timeOffset="37990">18925 12880 19204,'-2'-3'1143,"1"0"-2426,1 3 0,0 0 1</inkml:trace>
  <inkml:trace contextRef="#ctx0" brushRef="#br0" timeOffset="38308">19093 13178 19070,'6'-7'3243,"-2"1"-2761,-4 6-264,0 0-190,43 47-4268,-26-25 4248,8 8 0,-1 1-2,-13-7 711,-3-1-700,-1 0 0,-5-3 16,0-2 34,-2-3 29,-2-4 66,0-3 68,-2-3 33,-1-3 3512,-3-5-3568,2-3 219,-1-5-12,4-10-228,2 2-29,6-7-23,4 6 34,16-8-123,-1 9-3398,11-5 3375,-5 12-10,2 1-7,-1 4-5,13 3-17,-14 4-50,8 5-106,-17 5-169,-2 4-364,-3 5-677,-4 3 1383,-2 18 0,-5-22 0,-2 9 0</inkml:trace>
  <inkml:trace contextRef="#ctx0" brushRef="#br0" timeOffset="42851">11072 14877 9953,'13'-44'631,"0"0"0,-1 3 1,-3 7 2331,-8 15-2605,0-1 602,-1 0-736,-1 1 1116,-3-6-1200,-2 7-11,-3-3-50,0 11-40,-1 3 3048,-3 2-3099,-10 5 12,2 5 34,-10 6-2469,-8 21 2429,6-1-11,11-8 0,0 0-708,-7 15 703,1 3 5,4-1-17,2-2-2078,3 14 2067,7-16-327,2 7 338,8-18 1858,7 2-1790,5-8 773,8-2-672,0-10 3097,1-12-3098,7-16-122,-3-3 27,12-15-6,-7 3 0,3-5 12,0-4-961,0-4 1016,-9 10 1,-1-2-54,-5 8 1,0 1-819,4-13 0,-1 1 816,-6 11 0,-1 1-3,-1-1 0,0 1 2,-1 0 1,0 0 45,7-27-2266,-1 5 2271,-2 6 22,-2 7-16,-2 6 527,-3-1-511,-2 14 1,-2 0 581,-3 14-750,0 4 1273,-1 2-1317,0 4 22,-3 3 3448,-6 18-3375,-6 21 11,-2 6-274,8-20 1,0 2 256,0 5 1,1 0-1635,-3 22 1623,5-20 1,2-1-35,1 17-1384,6-17 1,1-1 1334,6 18-24,1-13 1,5-2-1129,20 11 1140,2-5 190,4-17-173,-10-17 943,2-5-960,16-7 84,-10-7 2728,10-6-2695,4-18 972,-15 4-961,-12 7 1,-1-2 28,6-10-2937,-2-4 2948,-4 1 39,-2 0-1354,-5 2 1382,-3 2-649,-4 5 711,-4 3 623,-3 1-679,-2 9-84,-5 0 2176,-8 10-2327,-8 3 1957,-11 12-1885,4 1-11,0 11-1956,8-1 1973,3 3-2274,2 2 2291,4 2-1523,2 0 1512,3 1-1060,9 20 1077,2-20 558,8 13-559,0-27 1,2-4 5,3-3 1316,2-4-1265,10-2 1929,-8-5-1868,14-13 22,-11-12-61,-2-4 1011,-6-8-994,-10 7-12,-3-3-11,-3 0 2719,-2-3-2730,-3 1-11,-3-1-3167,-2 1 3183,-2 0-2121,1 6 2133,-2 2 0,1 7-12,0 5-27,-1 5-34,0 4 162,-12 5-224,6 6 2163,-18 15-2230,16 2-45,-6 10 3034,7 9-3666,6 5 274,2 0-135,11-2-145,4-14-1743,31 15-1464,-8-19 3577,22 9 179,-16-25 111,2-5 85,2-4-1747,0-5 1847,0-5 46,-2-5-258,12-13 548,-15 3 141,8-8 78,-20 10 56,-4-1 2191,-4 2-2241,-4 0-51,-5 2-50,-2 2-62,-2 3 2299,-2 3-2198,-4-1 880,0 5-1289,-2 1-89,3 5-129,1 1-23,1 1 0,-1 2 34,1 4 90,-1 5-6,0 5 6,-1 3-1,0 3 6,1 2-3391,0 0 3380,3 0 5,0 7 6,2-2-5,1-1-6,0-9 28,-1-9 857,1-4-650,-1-7-39,3-10-140,-3-5 3392,4-8-3375,-1 2 5,2-3 6,2 0 6,2-1 145,12-16-173,-8 18-23,6-10-6,-11 23-44,-2 3 0,0 2-28,3 2 16,-1 2-16,4 6-6,-2 1-50,1 6-22,0 2-74,1 3-83,-2 3-90,0 1-1120,4 13-236,-5-8-1518,5 9 3238,-6-10 0,-4-10 0,0-2 0</inkml:trace>
  <inkml:trace contextRef="#ctx0" brushRef="#br0" timeOffset="43043">12756 14115 19288,'-2'-6'3109,"0"2"-7299,2 4-1949,-26 27 5076,20-3 0,-20 6 0,26-13 0</inkml:trace>
  <inkml:trace contextRef="#ctx0" brushRef="#br0" timeOffset="43299">13074 14193 20929,'8'-51'756,"-1"1"0,0 4 1,0 5-236,0 0-79,-1 7-44,-3 4-57,-1 6-44,-1 4-61,-2 5-79,0 4-96,-1 5-106,0 3-72,-1 2-7,2 3 34,-1 3 57,0 7 50,1 8-40,-1 10 1,1 4-40,-1 15-1687,1-8 0,0 2 1542,1 16 53,0-28 0,0 2-989,2 16 0,0 3-599,0 3 0,2 1-1535,-1-12 0,1 2 0,0-4 2653,0 6 0,1-5 0,2 11 1,-5-41-1</inkml:trace>
  <inkml:trace contextRef="#ctx0" brushRef="#br0" timeOffset="43443">12928 14518 17382,'11'-41'39,"1"0"0,-1 3 1,1 8-119,3 16-89,6 0 2055,4 2-2577,5 0-826,4 1 1516,9 0 0,-20 5 0,0 1 0</inkml:trace>
  <inkml:trace contextRef="#ctx0" brushRef="#br0" timeOffset="44699">14248 14472 12071,'0'-54'582,"0"1"1,0 4-1,1 4-111,2-1-107,2 4 943,1 4-1089,1 6 1040,-1 4-961,1-1-202,-3 12-50,1 1-90,-4 10 2047,0 4-2070,0 1 3103,3 5-3041,1 3 945,2 8-928,3 8-11,0 7-11,5 31-687,-7-7 692,-3-2 1,-1 1-1396,-2-20 1,-2 0 1397,1 11 0,-2 0-8,-2 13-631,-1-21 0,0-1 636,-3 15-5,-2 6 0,4-27-17,1-7-6,0-7 23,3-4 485,0-5-390,1-5 2342,4-12-2415,2-4 0,6-13 6,1 0-6,3-5-11,2-1 1945,2-3-1923,2 1-5,2 0 11,2 3-5,11-7-732,-9 12 703,7-2-27,-14 15-6,-1 6-17,-1 2-424,-2 5 391,-1 0-7,0 5-27,-1 3 0,0 4-34,0 3-246,8 9-151,7 2 223,1 0-61,2-4-835,-7-9 723,2-1-2425,4-4 2285,2-1-45,3-2 256,1-2-188,1-1 145,-1-2 173,-1-3 163,-3-3 129,-4-2 347,3-9 581,-13 3 35,0-17 3000,-14 12-3392,-5-7-3408,-6 10 3346,-5 1-132,-4 3 48,-3 2-50,-3 3-62,-4 4-72,-3 2-73,-2 2 28,-14 7-146,12-1-22,-7 6-22,17-1-18,5 1 23,4 0-22,3 2 3356,3 1-3351,2 1 84,2 0-84,1 0-39,3 5 28,1-5 0,4 4-3370,2-9 3398,1-2 34,9-1 56,4-4-17,1-4 17,-3-5 22,-6-3 33,-2-4 247,3-10-190,-6 4-6,2-9 146,-4-3-158,-3 7-4,1-6 4,-3 12-10,-1 0 140,0 1-186,-1 6-32,-1 1 3335,0 7-4014,0 2 449,0 9 100,1 1-44,1 10-28,3 0-6,2 3-45,1 2-28,3 2-3476,1 0 3292,1 1-1597,1-2 1416,2-1-15,1-3-1,1-3 23,2-2 34,0-6 2731,-2-2-2726,8-4 2642,-8-5-2038,11-11 92,-13-1 60,4-9 67,-8 3 56,-2-3 0,0-1 39,-1-2 443,2-11-420,-3 9-16,3-6-1,-6 15-23,0 3 253,-1 1-364,-2 5-348,-1 2-84,-1 6 1,0 1 33,-1 3 106,1 4-5,-2 3 0,1 5-6,0 1-22,0 2 22,0 2 0,1 0-28,3 10 34,0-10 11,4 6 0,2-12 0,0-2 11,1-3 23,0-3 16,1-2 34,-2-3-5,2-2-18,0-3 1,1-4 39,0-4-28,0-2-3376,-3-2 3382,-1-3-1912,-3 0 1889,-1-1-771,-1 1 737,-1 2-16,-1 0-34,0 4 1861,2-1-2119,0 6-162,3-1-207,2 6-477,3 1 1423,3 1-4588,1 3 4297,5 2 0,-9-2 0,-1 1 0</inkml:trace>
  <inkml:trace contextRef="#ctx0" brushRef="#br0" timeOffset="45010">16025 14420 16740,'-6'3'3741,"2"-1"-2800,4-2-829,-1 11-6,5-9 17,2 9-16,8-11-18,1-2 80,9-6 139,0-5-95,-2-2 17,-5-1-23,-9 4-17,-3-2-3386,-3 0 3398,0-1-595,-2 1 628,0 2 17,-1 0-11,-1 3 162,-6 0-106,-3 2-168,0 2-45,0 3 3084,1 2-3157,2 1 903,-3 6-931,4 0-22,0 6-6,3 0-22,2 3-40,0 3-66,2 2-141,3 3-257,2 1-689,5 2-5029,2 0 6289,6 5 0,-8-16 0,1 0 0</inkml:trace>
  <inkml:trace contextRef="#ctx0" brushRef="#br0" timeOffset="45644">17261 14695 15592,'12'-60'1687,"-1"0"1,-2 6 0,-1 8-1084,-4 12-38,-3 7-78,-2 5 150,-8 2-498,-1 9-50,-8 1-3437,1 8 3375,-2 3-2023,-3 5 2000,0 3 7,-2 7-12,1 2 5,-1 4-10,-10 17 16,9-6-438,-7 13 422,10-10-12,2 0-5,2-1-6,2-1-12,4-4-4,2-4 2134,5-4-2146,3-4 2769,2-3-2713,4-4 40,3-3 49,2-3-5,3-2 118,13-10-118,-3-1 207,13-10-162,-3 0 28,0-5-3076,2-1 3115,-3-4-504,-1 0 526,-3-1 180,4-10-230,-11 13-5,1-5-12,-11 16 40,-4 2-107,-2 5 90,-3 3 405,0 2-500,-1 1 2940,-3 2-3069,-1 3-23,-8 8 28,2 0 760,-5 7-844,5-1-28,2 1-61,2 2 150,3 3-240,2-1-56,4 2-672,13 8-829,14-2 213,4-1-902,7-8 2554,12-8 0,-29-7 0,11 0 0</inkml:trace>
  <inkml:trace contextRef="#ctx0" brushRef="#br0" timeOffset="45851">17919 14587 9425,'1'-6'8569,"-1"2"-4082,0 4-4341,-70-52-601,27 45 486,-7-15 0,0 5-529,9 34 498,7 4 255,15-1-278,2 2-38,1 14 5,6-5-34,2 9-5,6-10 254,2-2-333,4-1-918,20 14 319,-2-16-2743,17 9 1018,-8-22 2498,9-1 0,-19-6 0,2-1 0</inkml:trace>
  <inkml:trace contextRef="#ctx0" brushRef="#br0" timeOffset="46268">18387 14527 6775,'0'-5'2027,"0"0"7803,0 5-8429,-4-24-846,3 15-85,-3-17-73,4 21-83,-1 1-62,0 0-55,0-1-29,0 1-39,1 0-17,-1 0-12,1 1-16,0 0 90,0-2-73,0 2 0,-1 0-1,1 1-4,0 0 10,-1 0 0,1 1 152,-1 0-135,0-1 6,-1 0-23,0 1-10,0 0-40,-1 0-17,-1 1-28,-2 0-11,-2 0 6,-2 3-1,-2 1 1,-3 4-1,-10 9 1,4-4-597,-7 8 569,7-4 5,0 2-22,1 2 5,2 3-28,1 1-16,3 1-180,0 12 107,7-10-3213,2 6 3185,10-14-28,5-3-90,10-2-168,6-3-280,7-3-475,5-3-908,6-3-1821,1-1-4144,-3-2 7552,-6-1 1,-18 1-1,-6-1 1</inkml:trace>
  <inkml:trace contextRef="#ctx0" brushRef="#br0" timeOffset="46751">19529 14639 23847,'16'-30'79,"11"4"-57,30 16-2096,-5 1 1,5 0 2081,-11 2 1,1 0-7,-5 1 0,3-1 0,-2 1-2,6-1 0,-2 1 2,1-1 1,-1 1-3,-2 0 0,0 0-3,-4 0 1,1 0-1,8-1 0,-2 0 6,-15 2 0,-1 1-9,6-1 0,-4 0-5,-1 2 1098,-4 0-1183,-16 2-66,-1 0 486,-16 1-996,-3 2-1131,-5 1 1803,-9 3 0,11-2 0,-3-1 0</inkml:trace>
  <inkml:trace contextRef="#ctx0" brushRef="#br0" timeOffset="47241">11966 15611 17005,'45'-13'34,"-1"0"1,1 0 0,-1 0 0,0 0 0,-3 3-2754,5 1 1,-1 1 2720,5-1 1,1 0 14,2 1 0,2 1-304,0-1 0,5 1 453,-2 0 0,5 1 0,-2 0-34,-11 1 1,-2 1 0,2-1-20,-1 1 1,2 0-1,1-1 1,-3 1-151,2 0 0,-1 0 1,-1-1 198,4 1 0,-1 0 1,1 0-158,-1 0 0,0 0 1,9-1 265,-10 1 0,8 0 0,6 0 1,1-1-1,0 1 0,-3-1 1,-6 1-204,8 0 1,-6 0-1,0 0 1,7 0-42,-16 1 0,6-1 1,4 0-1,0 0 0,1 0 1,-3 0-1,-4 0 0,-5 2-34,8-2 1,-6 2 0,-3 0 0,2-1 39,2 1 1,0-1 0,1 0-1,-1 1-5,1 0 0,1-1 0,-1 1 0,0 0 3,-1 0 0,0 0 0,1 0 0,2 0-87,3-1 1,4 1 0,1-1-1,-2 1 1,-2 0 87,-1-1 0,-2 1 1,-1 0-1,3 0-8,-1-1 1,3 1 0,0-1-1,-1 0 1,-5 1 20,12-1 0,-5 0 0,0 0 140,-1-1 1,-1 1 0,0 0-138,-3-1 1,0 1 0,-1-1-3,-3 0 1,-1 1 0,0-1-5,-2 1 1,-2-1 0,0 1 3,-4-1 1,0 1 0,1 0 27,9-2 1,1 1 0,0-1-16,3 0 1,0 1 0,-2-1-51,-8 1 1,-3 0-1,-1 0-3,20-1 0,-9 1-18,-18 1-217,-6 0 752,-16 2-1968,-5 0-7864,-13 0 9309,-1 0 0,0 1 0,2 0 0</inkml:trace>
  <inkml:trace contextRef="#ctx0" brushRef="#br0" timeOffset="48924">11696 5424 15317,'48'15'481,"0"-1"1,-3 0 0,-3-4-213,9-4-34,5-2-2685,5 0 1,3 0 2592,-23-2 0,1 0-52,2 0 1,4 0-1,-5 0-526,-3-1 0,-2 0 514,3 0 0,1 0 100,0 0 1,1 0-130,2-1 1,1 1 2,1-1 0,1 1 0,1-1 1,4 0 45,0 0 0,5-1 0,-3 0-447,-9 0 1,-2 0-1,3-1 419,14 0 0,5 0 0,-3 0 7,-12-1 1,-3 1-1,2-1-9,3 0 0,1 0 1,0-1-7,3 1 1,0 0-1,2-1 2,1 1 1,1-1-1,1 0-25,-14 1 1,0 1 0,0-1-1,1 0 0,1 1 1,0-1 0,1 0 0,0 0-104,0 0 0,2 1 0,-1-1 0,0 1 95,2-1 0,-1 0 1,1 1-1,-1 0-2,2-1 0,-1 1 1,1-1-1,-1 1-7,1 0 1,1 0 0,-1 0 0,0 0-6,1 0 0,-1 1 1,0-1-1,0 0-2,0 0 1,-1 1 0,1-1 0,3 1 4,1 0 0,4-1 1,1 1-1,0-1 1,-4 1-8,0 0 0,-2 0 0,-1 0 0,3 0-8,-2-1 0,3 1 1,1 0-1,-2 0 0,-4 0 19,-4 0 0,-3 0 1,-2 1-1,1-1 16,15 0 0,-1 0 0,-1 0 11,-1 0 1,0 0-1,-1 0 4,-2 0 0,0 0 0,-1 0 5,-2 0 1,0 0 0,-1 0 1,-1 0 1,-1 0-1,0 0-2,-2 0 1,-1 1 0,0-1 168,-2 0 0,-1 0 0,3 0-126,13 0 1,3 1-1,-3-1 46,-14 0 0,-3 0 0,3 0-111,9 0 0,3 0 1,-1 0 14,-4 0 0,-1-1 0,-3 1-29,9 0 0,-2 0-12,-9 0 0,2 0 1,-4 0 2,1 0 1,-3 1-9,-1-1 1,-1 0-12,-2 1 0,-1 0-3,-3 0 1,-1 0 611,-2 0 1,-2 0-646,23 0-17,-8 0-89,-11 2-40,-8-1 1928,-10 2-2095,-6-2 945,-10 2-1075,-9-1 2229,-8 0-3002,-9 2-3661,-8-1 1,-3 0 3830,-3 1 0,-18 1 0,46-4 1</inkml:trace>
  <inkml:trace contextRef="#ctx0" brushRef="#br0" timeOffset="50400">13429 4986 19330,'-36'37'130,"0"-1"0,0 1 0,2-2 0,1-1 0,3-3-1226,5-1 1,2-2 1071,-1 2 1,0 0-29,0 0 0,2 1-48,0-2 0,2 1-71,1-2 0,2 1-512,0 11 0,2 0-605,-1 20 176,7-24 1,4 1 1159,11-3 1,2-5 0,-4 0-1,10 7 1</inkml:trace>
  <inkml:trace contextRef="#ctx0" brushRef="#br0" timeOffset="50585">14424 5152 16012,'-9'55'-73,"0"0"1,1-4-1,-4-5-32,-7-14 1,0-4-70,-7 18-56,11-17 0,1 0 852,3 8-2188,5-1-1703,7-2 2716,9 2 1,-4-18 0,4-2 0</inkml:trace>
  <inkml:trace contextRef="#ctx0" brushRef="#br0" timeOffset="50777">16205 5110 19984,'-28'40'-65,"-1"0"0,1 0 1,-11 15-1,7-9-281,15-14-1798,4 11-5325,5-15 7488,2 4 0,6-21 0,0-5 0</inkml:trace>
  <inkml:trace contextRef="#ctx0" brushRef="#br0" timeOffset="50958">17271 5179 17339,'3'0'2453,"-1"0"-393,-2 0-1708,7 63-376,-11-33-6,5 9 0,-2 2-671,-12-11 1,-3-3-3751,-5 10-4948,-10 17 9411,14-30 0,8-11 0,3-6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4T15:23:12.46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8654 1477 12759,'-25'54'16,"-1"0"1,10-12 0,1 0 0,5-4-555,7 19 594,2-4 0,-2 5 25,1-8 1,-2 3-740,1-8 1,-1 3 0,1-1 772,-2 11 0,-1-2 30,-1 2 1,1-3 13,0-12 1,0-2 16,0 2 1,-1 1-7,0 0 1,-1 2-17,1-1 0,-1 4-224,0-5 1,-1 6 0,0 1 0,1-5 143,0-3 1,1-3 0,-1 3-316,-1 5 0,0 4 0,-1 0 1,2-5 343,-3 10 1,2-4-259,0 4 1,0-1 240,1 1 1,0 0-9,0 2 1,1-1-18,1 1 1,1 0-3,0 1 0,0 0-12,1 2 1,0-1-64,1-19 1,1-1 0,1 4 37,-1 1 0,0 3 1,1 1-1,-1-2 103,0 3 1,1-3-1,-1 5-122,1-3 1,0 6-1,-1 1 1,1-1-1,0-5 10,-1 6 0,1-4 0,0 2-13,-1-2 0,1 3 0,0 0 0,-1-3 3,1 2 1,0-4 0,-1 1-2,1 2 0,0 0 0,0-1 1,0 2 1,0-1 0,0 1-3,1 0 1,-1 1 0,1 0-103,0-1 0,0 1 1,0 0 94,0-1 0,0 1 1,0 3-8,1 0 1,0 3-1,1 1 1,-1 1 3,0-11 0,0 2 0,1-1 0,-1 1 0,0-1 5,1 0 1,0-1 0,0 1-1,-1 0 1,1 2-60,0-1 0,0 2 1,-1 2-1,1-2 1,0-1-1,-1-5 60,1 1 0,0-4 1,-1-1-1,1 3-2,0 0 1,-1 3-1,1 0 1,-1 0 0,1-4 5,-1 13 1,1-3 0,-1-1-9,1 2 1,0 1-1,0-1 14,-1 2 1,0-1 0,0 0-1,0 1 0,1-1 1,-1 1-5,0-1 1,-1 1 0,1 3 5,0-14 0,-1 5 0,1 0 0,0 0 0,-1-4 2,0 2 0,1-3 0,-1 0 1,0 3-1,1-1 0,-1 3 0,0 1 1,1-2-1,-1-3 13,0 14 0,0-5 1,0 1-7,0-14 0,0-1 0,-1 1 0,1 0 1,-1-1 1,1-1 0,-1 1 0,0 4 3,0 2 1,-1 3-1,0 2 1,1 0-1,-1-4-11,0 2 1,0-4 0,0 1 0,0 3-7,0-1 1,0 3 0,-1 0 0,1 0-1,-1-4 4,1-2 0,0-3 0,-1-1 0,1 1-5,-1 0 1,0 1-1,0-1 1,1 0 1,-1 1 0,0-1 0,0 1 0,0-1 1,0-1 1,0 0-1,0 1 1,-1 2 6,1 2 1,-1 3 0,0 2-1,0-1 1,0-3-9,0 0 0,1-2 0,-1 0 0,1 3-4,-1-2 0,0 2 1,0 1-1,-1-1 1,2-4-10,-2 13 0,1-4 1,-1-1-5,1 1 1,0-1 0,0 0 127,0-2 1,-1 0-1,1 3-162,0-1 1,0 3 0,0 0 0,1-2-36,-1 2 1,0-3-1,0 2-49,1-4 1,0 3 0,0-1 0,0-4-202,0-2 0,1-3 0,0-1-274,0 0 0,1 0 1,0-1-479,0-1 1,0-1-1,1 1 1081,-1 4 0,1 0 0,0-5 0,0-5 0,0-5 0,0 0 0,0 0 0</inkml:trace>
  <inkml:trace contextRef="#ctx0" brushRef="#br0" timeOffset="2308">9106 1761 13109,'33'-37'18,"0"0"0,-1 3 0,0 8 79,14 19-184,6 1-1018,3 1 1030,6 2 48,-29 2 0,1 0-4,2 1 1,2 0-39,19-1 0,2 1-28,-12 0 0,0 0-755,17-1 1,1 1 765,-16-1 1,-1 0 0,4 0 0,-1-1-336,3 0 1,1 0 358,2 0 0,1 0 56,1-1 0,2 1-145,1-1 1,1 0 285,-19 2 1,-1-1 0,1 0-191,1 0 1,0 0 0,0 0 199,0 0 0,1 1 0,0-1 7,1 0 0,0 0 1,0 0-27,2 1 1,-1-1 0,1 0 30,0 1 1,1-1 0,0 0-120,1 1 1,0 0 0,0-1-38,2 1 1,-1 0 0,1 0-195,0 0 1,1 1 0,0-1 112,1 0 0,1 1 0,-1-1-2,1 1 0,1 0 1,0-1-4,1 1 0,0 0 0,1 0-8,-1 0 1,0 0-1,4 0 57,-11 0 0,4 0 0,1 0 0,-1 0 0,-2 0 61,1 0 0,-3 0 1,0 0-1,4 0-9,-1 0 1,3 0 0,1 0 0,-1 0 0,-4 0 1,0 0 0,-3 0 1,-2 0-1,2 0 4,1 0 1,0 0-1,0 0 1,0 0 6,1 0 0,0 0 1,0 0-1,0 0 4,1 0 1,-1 0 0,1-1 0,1 1 5,-1 0 0,1 0 0,0 0 0,1 0 1,0-1 1,0 1 0,0-1 0,0 1-8,1-1 1,0 1 0,0-1-1,1 1 3,-2-1 1,1 0-1,0 0 1,4 0 12,-7 1 1,3-1-1,2 0 1,0 0-1,-1 0 1,-3 0-17,-1 0 1,-2 0-1,-2 1 1,3-1 0,4 0-4,3 0 0,5 0 1,3 0-1,1-1 0,0 1 1,-4 0-1,-5 0-2,-1 0 0,-5 1 0,-2-1 0,1 0 0,3 0-6,1 1 1,3-1-1,2 0 1,-1 0 0,-2 0-1,-2 0 7,8 1 1,-4-1-1,-1 0 1,1 1-8,1-1 0,0 0 1,0 0-1,0 0-3,0 1 1,1-1 0,-1 0 0,0 0-4,0 0 1,1 0 0,-1 0 0,0 0 1,1-1 0,0 2 0,0-2 1,-1 1 2,1 0 0,0 0 0,0-1 0,0 1 0,0 0 0,0 0 0,0 0 0,1 0-3,-1 0 0,0 0 0,1-1 1,-1 1-10,0 0 1,1 0 0,0-1 0,-1 1-1,1 0 1,-1-1 0,1 1 0,-1-1-2,1 1 1,-1-1-1,1 1 1,-1-1-2,1 1 0,-1-1 0,0 0 0,0 1 1,0-1 0,1 0 1,-1 1-1,0-1 0,0 0 1,-1 0-1,0 1 1,1-1-1,0 0 0,-1 0 1,1 1-1,-1-1-4,0 0 0,0 0 1,0 0-1,0 0 7,0 0 0,0 1 1,1-1-1,-1 0-2,-1 0 1,1 0 0,0-1 0,-1 1 1,1 0 0,-1 0 1,1 0-1,-1 0-3,0-1 1,0 1-1,0 0 1,-1 0-2,0 0 0,0-1 0,0 1 0,0 0 0,-2 0 0,1-1 0,0 1 0,0 0 2,-2 0 1,1-1 0,0 1 0,-1-1 67,-1 1 1,1-1 0,-1 1 0,0 0-64,-1-1 0,1 0 0,-1 1 0,0-1 1,-1 1 0,0-1 1,0 0-1,-1 1 1,0-1 1,0 0 0,0 1 0,-1-1 61,0 0 0,0 0 0,-1 0 0,1 1-52,-2-1 1,-1 0 0,1 1-1,2-1 22,2 0 0,3 0 1,2 0-1,-2 0 0,-2 0-18,-1 0 1,-2 1 0,0-1 0,3 0-11,-2 0 0,3 0 1,1 1-1,-1-1 0,-4 0-91,12 0 0,-3 0 0,-1 0 95,1 0 0,-1 0 0,4 0-6,-13 1 0,3 0 0,1-1 0,-1 1 0,-3 0-10,1-1 1,-3 1-1,1 0 1,1 0-54,13-1 0,3 1 0,-1-1 0,-4 1 50,-1 0 1,-5 0 0,1 0-4,0 0 0,0 0 0,0 0-1,-2 1 1,0-1 0,0 1 5,-1-1 1,-1 0 0,0 0-12,-1 1 0,0-1 1,-1 1 6,-2-1 1,1 1 0,-1-1-4,-2 0 0,0 1 0,0-1-4,-2 1 0,-1 0 1,0-1 5,19 1 1,-2-1-6,-2 0 1,-1 0-4,-2 1 0,-1-1 0,-4 1 1,1-1-15,12 0 1,0 0 167,-18 1 1,0-1-163,8 0 0,-1 0 978,8-2-964,-7 1 0,-6 0-11,-7 1 1661,-6 1-1661,-5 1-17,-6 0-6,-5 0 1168,-5 0-1207,-3 1 341,-4 0-330,-2 4 62,-1 0 17,-2 3 0,0 1 3250,0 2-3244,-2 2-6,-2 4 460,-2 1-461,-1 3 12,-2 2 0,-2 1 28,-9 17-33,4-8-12,-6 13-1622,4-10 1639,0 1-6,3-9 1,0 1-1091,-8 17 1073,6-15 1,1-1 5,-7 16-5,-2 1 0,1 2 22,-2 3-17,-1 1 0,0 3 3,8-15 0,-1 1-1254,4-9 1,1 0 1250,-5 11 1,1-1 2,5-10 0,1-1-278,-1 1 1,1 1 274,0 1 1,0 0-4,0 0 1,0 1 2,1 1 0,-1 0 0,1 1 0,-1 0 0,1 1 1,0 0-4,0 1 1,0 0-1,0 1 0,1-1-5,-1 2 0,1-1 2,-1 0 1,2 1-6,-1 0 0,0 0 3,1 1 0,-1 0 74,1 1 0,0 0-74,-1 1 0,0 0-373,0 1 1,0 0 372,-1 0 0,1 1-1,-1-1 1,0 0 2,1 1 1,-1-1 2,-1 0 1,1 0 5,-1 1 0,1 0-3,0 1 1,-1-1 4,1 1 1,0 0-12,0 1 1,1 0-3,-1 0 0,1 0 306,0 1 1,1 1-316,0-2 0,0 2 8,1-4 0,0 3 0,1-2-2,-2 7 0,0 0 2,2-8 0,0 2 0,0 0 9,0 0 0,1 1 0,-1-2-3,-1 9 1,0 1-4,3-11 1,-2 4 0,1 1-1,0-6 1,-1 13 0,0-3-3,1-7 1,1 2 0,-1-3-556,0 4 1,0-2 562,1 1 0,-1 1-6,0-1 1,0 1 53,0 0 0,1 0-56,-1 1 0,1-1 315,-1 0 1,0 0-314,1 0 1,-1-1-9,0 1 0,0-1 3,0 0 0,-1 0 118,1 1 1,-1 0-119,0 1 0,0-1 0,0 2 0,0-1 0,-1 0 0,0 1 262,1-1 1,-1 0-266,0 0 0,0 1 6,0-2 0,1 1-1,-1 0 1,1 0 0,0 0 0,1 1-614,-1-1 1,1 1 610,1-1 0,0 3 0,0-5 0,0 3 0,0-2-413,-1 9 0,1-1 418,0-8 1,0 2 0,1-4-17,-1 4 1,1 0 17,-1-3 1,0 3-1,0-3 74,-1 10 1,0-1-77,2-9 1,-2 3-1,1-3 6,-1 3 1,0-2 7,1 0 1,-2 0 2,1-2 1,0 2-3,0-4 1,-1 2 0,1-3-13,-1 9 1,0 0 0,1-10 0,-1 3 1,1 0 5,0-1 0,0 1 0,0-3-1,-1 8 0,0 0-13,1-9 1,0 3 0,0-1 26,0-1 0,0-1 0,1 1-30,-1 3 0,1 0 1,0 1 2,0-1 1,-1-1 0,2 2 5,-2 11 1,0 2 0,2-6-239,0-4 1,0-2 230,1-5 0,-1 1 0,1-3-3,-1 3 0,1-2 470,-1 0 0,0 3-467,-1-5 0,0 4 0,0-3 282,-2 8 1,0 1-279,0-9 0,1 3 0,-1-3 7,-1 3 0,0-2 0,-1 1 0,0 0 0,0-1 1,0-1-12,-1 1 0,0-1-399,0-1 0,0 1 402,0-1 0,0 0 2,-1 0 1,0 0 546,0-1 0,0 1-541,-1-1 0,1 0-3,-1 0 1,0 0-4,1-2 1,-1 2 8,-4 15 0,-1 0-14,4-15 0,1 1-11,-4 11 0,0 0 11,5-17 0,2-2-233,-1 1 0,1 0 233,1 0 0,-1-1 11,1 1 0,0-1-8,0 0 0,1 0 2,-1 0 1,1-1-1,0-1 1,0 1 2,0-2 1,0 0-4,0 0 1,0-1 17,-7 27-1,-3-1-11,1-3-11,-2-2 0,-1-1 0,5-18 0,-1 0-525,-10 15 530,9-17 1,0-2-1,-9 9 1660,-1-5-1637,-14 10-22,8-13 602,-12 6-603,14-20 1,0-1 1106,-9 2-1112,1-3 0,-3-3-6,-19-5 503,-1-1-506,29-5 1,1 0-14,-16-3 10,-5-1-4,-4-3-1195,10 0 0,-1-1 1194,9 2 1,-1 0-734,-16-2 1,0-1 735,11 2 0,0 0-524,-3-1 0,-2 1 527,-2-1 0,-1 0-3,-3 0 0,-1-1 218,-3 1 1,0-1-209,18 3 0,0 1 1,0-1 81,-2 0 0,0 0 0,0 0-82,-1 1 0,-1-1 1,0 1-31,0 0 0,-1-1 0,-1 1 32,0 0 0,-1-1 0,0 1 4,1 0 0,-1 0 0,-3-1 128,0 1 0,-5-1 0,0 1 0,2 0-130,-3 0 0,2 0 0,-3-1-164,3 2 0,-2-1 0,-1 0 0,4 0 169,1 1 1,3 1 0,-6-1 2,9 1 1,-6 0-1,-2 0 1,-1 0-1,2-1 1,4 2-61,-3-1 1,5 0 0,-2 0-1,-5 1 52,3-1 1,-6 0 0,-4 1 0,-1-1 0,1 0 0,4 1 0,6 0 1,-2 0 1,7 0 0,0 1 0,-6 0-2,-1-1 0,-5 1 0,-3 0 0,-1 0 0,4 0 0,4 0-98,-1 1 0,5-1 0,0 1 0,-2-1 98,-1 1 0,-3 0 0,-1-1 0,2 1 1,3 0-14,1 0 1,3 0 0,1 0 0,0 0 11,-2 0 0,0 0 0,0 0 0,0 1 0,0-1 0,-1 1 0,0-1 0,1 1 0,1 0 0,1 0 0,-3-1 0,-6 2 0,5-1 1,-6 1 0,-4-1-1,-4 2 1,0-1 0,0 0 0,2 0-1,4 0-1,4 0 0,2 0 0,1 0 1,1 0-1,-1 0 0,-1 0 1,-3 0 1,1 0 0,-2 0 0,-2 1 1,-1-1-1,0 0 0,1 0 0,1 0 1,3 0-1,3 1-1,-5-1 1,3 1 0,2-1 0,2 1 0,2 0 0,0-1 6,-8 1 0,2 0 0,2-1 0,-1 1-4,0 0 0,1 0 0,-2 0 0,-3 0-1,7 0 1,-2 0 0,-2 0 0,0 1 0,1-1-1,2 0-2,-11 0 0,3 1 0,-1 0 0,-2-1 2,12 1 1,-2-1 0,-1 0 0,0 0 0,-1 0 0,1 1 3,1-1 1,0 1-1,0-1 1,0 1 0,-1-1-1,0 1-4,-2-1 1,0 1 0,0 0 0,-1-1 0,-1 1 0,-2 0-1,8-1 1,-3 1 0,0 0 0,-2 0 0,1 0 0,0-1 0,2 1 0,2 0-2,-7 0 1,2 0 0,1 0 0,1-1 0,0 1 0,0 0 34,-9 1 0,1-1 0,0 1 0,2-1 0,3 1-32,3-1 0,3 0 1,2 0-1,-1 0-3,-1 0 0,1 0 1,-1 0-1,1 0 2,1 0 0,-1 0 0,0 0 0,1 0 43,0 0 1,0 1-1,0-1 1,1 0-47,-1 0 0,1 0 0,0 0 0,0 0 35,0 1 0,0-1 1,1 0-1,-1 0-28,1 0 0,0 0 0,1 0 0,-1 0-53,0 1 1,1-1 0,0 1-1,0-1 49,-16 2 1,1-1 0,0 0-4,1 0 0,1 1 0,-1-1-4,2 0 1,-1 0-1,1-1 6,2 1 0,-1-1 0,1 0-60,1 1 1,1-1 0,-1-1 59,3 1 0,-1-1 0,1 1-43,2-1 1,1 0 0,-3 0 48,4-1 1,-3 0-1,-1 0 1,1 0 7,0 0 1,0 0 0,0-1 0,0 1-10,1-1 0,1 0 0,0 0 0,1 0 127,-11 0 1,1-1-1,5 1-126,-1-1 1,3 0 2,1 0 0,0-1-8,3 1 0,1-1-3,0 0 0,1-1-6,2 1 1,0-1 10,1 0 1,-2 0-15,-17 1 1,-1 0-3,15 1 0,1-1-197,-16 2 1,2 0 196,17 0 0,2 1 279,-1 1 0,-1 1-277,0 0 1,0 1-1,-1 0 1,1 0-3,-1 1 0,0 0 2,1 1 1,-1 0 314,1 0 1,-1 0-318,2 1 0,0 0 0,0 0 0,1 1-1,1 0 1,1 0-6,1 0 1,0 0-1,1 0 0,1 0-22,1 0 0,0 0-26,2 0 1,0 1 171,1-2 0,1 1-259,0 0 1,1-1-392,-28 9-683,3-2-1844,4 0-5432,7-2 8502,9-2 0,18-5 0,8-2 0</inkml:trace>
  <inkml:trace contextRef="#ctx0" brushRef="#br0" timeOffset="4813">11197 3326 5148,'-31'-27'286,"22"5"2318,32 20-2531,15 0-6,-4 2 28,29-1-67,-11 1 383,-16 0 1,1 0-401,6 0 0,0 1 0,6-1 1,1 1-12,1-1 0,2 1-382,-7-1 0,2 1 0,-3 0 387,-1 0 1,0 0 5,16 0 0,-1 0 469,-13 1 0,-2-1-458,2 0 1,1 1 2,1-1 0,1 0-6,1 1 1,1-1 2,1 0 1,0 1-6,1 0 0,1-1 5,2 1 1,0-1 19,1 1 0,1-1-668,3 0 0,0 0 755,2 0 0,1 0-25,-20-1 1,1 1-1,0-1-3,3 0 0,-1 0 0,2 0-370,1 0 1,1 0-1,0 0 306,3 0 1,0-1-1,1 1-17,2-1 1,1 1 0,-1-1-14,3 0 1,0-1-1,1 1-136,2-1 1,0 1 0,0-1 129,-14 1 0,-1 0 1,2-1-1,-1 1-6,0-1 1,1 1 0,0-1 0,0 1 0,1-1 0,1 1 0,-1 0 0,0-1-43,0 0 1,1 1 0,-1-1 0,0 0 44,1 1 1,0-1 0,-1 1-1,1-1 38,-1 1 0,1-1 0,0 0 0,-1 1-31,0-1 1,1 1 0,-1-1-1,0 1 3,0-1 1,0 0-1,0 1 1,-1-1-1,1 0 1,-1 0-1,1 1 1,-1-1 5,0 0 0,-1 0 0,0 1 0,4-1-6,1 0 1,4 0-1,1 0 1,-1 0-1,-3 0 17,0 0 0,-2 0 1,-1 0-1,3 0-1,-1 1 1,3-1 0,0 0 0,-1 0-1,-4 0 17,13 1 0,-4-1 0,-1 0-25,1 1 1,0-1 0,-1 1 33,0-1 0,0 1 1,-1 0-1,-1-1 0,0 1 1,0 0 1,-1 0 0,0 0 1,-1-1 83,0 1 0,-1 0 0,1 0-101,-1 0 1,-1-1-1,1 1 60,-3 0 1,1-1 0,2 0-52,0 1 1,3-1 0,0 0 0,-3 0-13,2 0 0,-3-1 0,5 1-6,-5-1 1,4 1 0,3-1 0,-3 0 0,-5 0 16,4 0 1,-5 0 0,3 0-32,-4 0 1,3 0 0,0 0-1,-4 0 10,-1 0 1,-2 0 0,-1 1 1,1-1 0,0 1 0,-1-1-4,0 1 1,0-1 0,0 1-1,-1 0 1,0 0 0,0 0-3,-2 0 1,1 0 0,-1 1 6,20-2 0,-1 1 0,-3 1 0,0-1 6,-2 1 0,-2 0 2,-2 0 1,-1 1-1,-3 0 1,-1-1 0,-3 1 0,0 0 22,11 1 0,-1 0-37,-16 0 1,-1 0-4,8 0 1,-2 2 12,5 2 602,-6 1-603,-6 1 1227,-5 0-1238,-3 1-11,-3 1-219,-3 0 207,-1 3 6,-3 0 2118,0 2-2107,-1 1 6,1 2 0,-2 1-1809,9 14 1764,-8-5 17,5 12-360,-9-8 371,0 5 2042,-2 2-2031,0 4-5,-2 3-1711,-1 2 1705,0 4 11,-2 0 1862,0 1-1867,-1 1-1,-3-15 1,-1 2 5,2 20-11,-2-20 0,-1-1 12,0 15-4,-1-16 0,0 0-2,-3 19 2,1-21 1,-1-1 2,-5 12 0,-2-2 17,-4-2 6,-1-2 16,-16 14-16,5-15 8,-1-8 0,-3-2-14,-10 1-9,12-10 1,-2-3-3,-18 6-1717,-5-3 1733,-4-1-11,12-7 1,-3-1-333,-6-1 1,-2 0 312,7-3 1,-3 0 0,1-1-4,-12 1 0,2-1-3,-2-2 1,2 0 7,15-3 1,2 0-1,-3 0 1,0-1-3,-2 0 0,1 0-1,-2-1 1,-1 0-9,-1 1 1,0-2-1,-2 1 1,-1 0-1,-1 0 1,0 0-1,-2 1 1,-1-2-4,0 1 1,-1-1-4,-2 0 1,0 0 0,-1 0 0,-1-1 7,21 1 0,-1-1 1,0 1-1,-1 0 0,0-1 1,-1 1 18,0 0 1,0-1 0,-1 1-14,1 0 0,-1 0 0,-3 0 3,-2-1 1,-3 1 0,-1 0-1,2 0-3,-3-1 0,1 1 0,-2 0-2,3 0 0,-3 0 0,-1-1 0,5 1-2,-1 0 0,3 0 0,-4-1-1,0 1 0,-5-1 1,0 1-1,3-1-349,-3 0 1,3 0 0,-6 0 345,5 0 0,-5 0 1,-3-1-1,2 1 1,7-1-7,-6 1 1,5-1 0,-2 1 1,3-1 0,-4 0 0,1 0 1,4 1-12,2 0 1,3-1-1,-3 1-26,-1 0 1,-4-1 0,0 1 0,4 0-201,-4-1 0,2 1 1,-2-1 216,5 1 1,-3 0-1,-1 0 1,1-1-76,0 1 0,-1 0 1,2-1-1,2 1 67,-5 0 1,2 0 0,-2 0 10,5 0 1,-4-1-1,0 1 1,0 0-26,0 1 0,-2-1 0,2 0 0,2 0 35,-4 1 0,3-1 1,-6 0 10,5 1 0,-7-1 1,-1 0-1,2 1 1,5 0 6,-5-1 1,4 1 0,-2 0 3,4 0 1,-1 0 0,-3 0 0,-2 0 11,13 0 1,-3 0 0,-2 1 0,1-1-1,2 1 1,3-1-10,-3 1 1,4-1-1,0 1 1,-4-1-4,3 1 1,-4-1-1,-2 1 1,1-1 0,3 1-1,5 0 4,-11-1 1,6 1-1,0-1-12,-1 1 0,0-1 0,0 1 10,2-1 1,0 1 0,0 0 71,1-1 1,1 0 0,-2 1-70,1-1 0,-3 0 0,1 0 0,2 0-3,-2 0 1,3 0-1,-3 0-3,6 0 0,-3 0 1,0 0-1,1-1 20,-12 0 0,0 0 1,3 0-9,14 0 1,1 1 0,-4-1 17,0 1 1,-7-1 0,-2-1 0,2 1 0,7 1-20,2-1 0,5 0 0,-3 1-8,-3-1 0,-5 0 0,1 0 0,6 0 4,-3 0 1,3 0-7,1 0 1,1 0-1,1 0 1,1 0-1,4 0 1,-2 0-1,-8-2 1,0 0-3,13 0 0,2 1 364,-8-2 0,2 0-356,-4-4 1483,6-1-1449,-1-10-23,13 4 2224,1-8-2218,12 5-6,5 0 6,2-3 0,2 0 2379,2-3-2357,4-17-638,0 7 605,4-15-11,-3 11-342,-2-4 339,-2 10 0,1-2 0,-1-5 0,-1 0-841,1-1 0,0 1 841,0 0 0,0 2-3,3-16-418,0 1 396,2 2 442,1 3-527,0 3-2074,2 4 1800,0 6 289,0 5-1655,2 4-2732,1 5 4479,3 2 0,-7 10 0,0 1 0</inkml:trace>
  <inkml:trace contextRef="#ctx0" brushRef="#br0" timeOffset="5615">12788 4070 13915,'2'-47'524,"0"0"1,-1 5-1,2 8 1800,4 11-1832,-3 11-150,1 1 241,-5 8-740,0 3 311,0 4-159,-2 3 78,-2 7 717,-4 4-734,-2 8 16,-9 22-49,4-9-1119,-6 17 1124,8-18 0,1 1-6,1-1 6,0-3-3018,0-1 3030,0-6 21,0-2 12,1-7 263,-3-2-112,4-8-17,-1-3 834,2-12-867,1-12-113,-1-4 1,4-9-45,1-13 22,2 7-802,1-13 797,3 11-17,2-1-1962,4-1 1962,2 1 11,3 3 1157,1 4-1162,2 5-54,-1 4 20,0 7-23,-1 3 706,-1 6-683,0 4 2872,1 2-2850,2 3 1320,1 3-1342,2 4 0,0 6-1,11 15 7,-6-2-589,7 13 589,-9-8 5,0 1 5,2-1 18,0 0-29,3-1 12,1-2-6,14 6-6,-11-11 12,9 3-595,-17-14 617,-3-5 40,-3-3 4,-4-3 765,-2-5-753,-2-3-11,-2-7-29,-2-4-4,-2-6-29,-1-3 22,-2-3 114,-1-2-136,-4-3 11,0-1-33,-4-3 22,-2 2-5,1 0-1,0 3-16,2 3 11,1 4-5,2 3-141,3 2-56,-1 8-78,4 2-84,2 9-919,10 8-27,0 1-634,9 8-1041,-4 3-1854,4 3-1701,-3 0 6540,-2-2 0,-9-8 0,-3-5 0</inkml:trace>
  <inkml:trace contextRef="#ctx0" brushRef="#br0" timeOffset="6628">13906 4066 8405,'0'-6'3870,"0"1"102,0 5-3317,-22-62-3302,7 44 2857,-1-17 0,-2 5 4,-6 26 66,-3 1 319,-4 3-419,-2 3-46,-3 1-44,2 6-34,-1 4-28,4 2-11,2 3-12,3 2-5,6 0 0,4 1-5,6 1 10,4 1-182,3-2 183,5 0 16,2-2-10,4 0 1448,5-4-1410,9 4 84,6-7-16,0-2 16,1-7 34,-8-8-5,1-2-18,-2-6-2221,1-2 2210,-3-2 112,0-4-129,-2 0 139,-3-2-155,-3-1-17,-2-1 11,-3 0 17,-2 2 3301,-2 1-3290,0 4 259,-1 2-253,0 3 17,-2 3-230,1 5-84,-1 1 0,1 3 22,1 3 90,-2 3 34,2 5-113,0 14 18,0-3-7,3 9-4,2-8-18,3 0-39,2 0-95,1 0-705,9 8 228,-3-9-1925,7 6 1557,-5-13-527,2-2 352,3-5-38,-1-4-964,13-5 1535,-9-4 363,8-6 359,-14-2 1943,-1-4-929,2-10-302,-7 3-1,-1-7 23,-7 6 34,-3 0 5,0-1 73,-2 1 83,0 2 505,0 1-515,-2 3 694,1-1-985,-1 9-225,0-1-318,0 9-859,0 1 741,1 9 156,0 0-33,2 8-6,0 8-44,7 18 5,-3-11-23,4 13 6,-6-29-16,0 3 66,-3-9 103,0-1 592,-1-5-364,-1-2 39,5-16-375,-2 4 5,7-21-3408,-2 15 3398,4-6-1697,5 3 1685,-2 6 0,6-3 28,4 4-27,-6 6-18,7-1-16,-9 7-1,2 1-5,-2 3 6,1 2-12,-1 4 6,-1 2 6,-1 1-1,-4 2 12,0 1 2541,0 5-2547,-3-3 2553,-1 3-2564,-2-7-17,1 1 34,-3-4 11,3-1 11,-2-5 57,5-1-35,-1-4 1,5-1-23,-1-4 0,2-2-11,3-3 11,0-1-5,2-1 0,0 0-1,1 1-5,-1 0 0,-2 2 0,0 3-11,-4 1-28,-1 2-34,-5 3-50,-1 0-51,-2 2 135,-3 2 50,1 2-5,-1 3-17,2 2 5,0 1 0,2 0-5,2 1 22,2-1 1,3-1-7,2-2 1,3-2 11,26-5-6,-14-2-6,19-6 35,-21-2 4,-1-2 24,-3-1 32,0-2 7,-5-1 341,6-13-264,-12 10 35,3-8 16,-13 15 23,-1 4-1,-1 0 2,0 2-35,0 2-79,0 0-481,0 3 319,3 7-11,2 0-84,4 7-163,4-1-402,1 3-1569,4 0 2246,2 6 0,-9-10 0,0 0 0</inkml:trace>
  <inkml:trace contextRef="#ctx0" brushRef="#br0" timeOffset="8240">11027 5392 29398,'1'18'-16,"-9"26"-51,-8 5-532,5-15 0,1 1 442,-5 16 12,1 1-45,4-15 1,1 1-286,-4 16-54,6-19 1,0-1 490,1 8-550,2-3-264,1-4 218,2-3 492,1-3-282,0 4 443,-4-3-171,2-8 7,-4-7 323,2-13 378,-2-4 180,-1-4-1085,-1-4-208,0-4 70,-2-4-1104,0-4 1148,0-3-879,1-5 303,1-4 694,1-3 302,3-5 241,2-2 127,1-2-1654,5-1 1499,3 0-132,5 1-29,3 2 57,4 4-12,1 4-15,3 5-56,12-6 942,-8 12-836,10-4 147,-10 14 19,1 3-95,4 1-1522,1 2 1412,4 2-46,2 1-287,4 2 232,-9 3 0,2 0-73,25 0 34,-19 1 0,0 1 16,-6 0 1,-1 0-373,3 1 0,0 0 305,4 0 1,1 0 6,2 1 0,1 0-758,2 0 0,2 0 780,1 1 1,2-1 8,1 0 1,1 0 452,2 0 0,1-1-448,1 1 0,0-2 19,1 1 0,3-1 63,-4 0 1,3-1 0,-1 0-487,-13 1 1,-1-1-1,1 0 488,14 0 0,4 0 0,-4 0 2,-16 0 0,-1 0 0,-1 0-53,1 0 1,0 0 0,3-1 54,2 1 0,3-1 0,0 1 0,-2-1 129,3 1 1,-3 0 0,5-1-143,-4 1 1,5 0 0,3-1-1,-3 1 1,-4 0-175,5-1 0,-5 2 0,2-1 160,-2 0 0,4 0 0,-1 0 0,-4 0-6,1 1 0,-3-1 0,1 1 1,0-1 1,0 1 0,1 0-5,0-1 1,0 1 0,0 0-1,0 0 1,0 0-1,0 0 44,-1 0 0,1 0 1,2 0 0,1 0 0,4 0 0,0 1 0,-3-1-12,4 0 0,-3 0 0,3 0-5,-3 1 1,2-1 0,1 0 0,-5 0-236,1 0 1,-3-1-1,-1 1 216,2-1 0,0 1 0,0-1-48,-1 0 1,1 1-1,2-1 56,1 0 1,5 0-1,-1 0 1,-2 0-7,3 0 0,-3 0 0,5-1 9,-14 1 0,4-1 1,3 1-1,-1-1 0,-1 1 1,-5-1-48,0 0 1,-3 1 0,-2-1 0,4 0 42,13 0 0,3-1 0,-1 1 1,-3-1 106,-2 1 1,-4-1-1,6 1-76,-12-1 1,3 0-1,4 0 1,1 0-1,1 0 1,-1 0 9,2-1 1,0 1 0,0-1 0,1 0-1,0 1 1,0-1-15,-1 0 1,1 1 0,0-1 0,0 1 0,-1-1 0,-1 0 11,6 0 0,1-1 0,-1 1 0,-4-1 0,-6 1 59,2 0 1,-7 0 0,0 0-41,2 0 1,-1-1 0,-1 1 67,0 0 0,0 0 0,-1 0-75,-1 0 0,0-1 0,0 1-4,-3 0 1,0 1-1,3-1 15,13-2 1,3 1-1,-3 0-134,-14 1 1,-2 0-1,2 0 97,11-1 0,2 0 0,-4 0 10,3 1 1,-3-1 427,-1 1 0,2 0-429,-7 0 0,2 1 1,1-1-12,1 1 0,0 0 0,0 1-161,0-1 1,-1 1-1,-1 0 151,-4 0 1,-1 0 0,-1 1-10,18 2 1,-4 0-118,-14 0 1,-2 1 111,10 1 0,0 1 34,-10 4 1,-3 0-29,19 7 97,-25-5 1,-2 1-110,4 8 0,-6 2 6,-5 1 28,9 28 0,-10 0-15,-9-19 1,-2 0 3,1 21-6,-6-11 17,-1 2-17,-2 3 5,-2 2 7,-2 2-12,-1 2 5,-3 1 1059,-4 2-1058,-3 1-6,0-14 0,-2 0 2,4-11 1,-2 1-14,-10 22 0,0-1-3,6-22 0,0-2-3,-7 11 0,0-1 656,5-12 1,-2-2-674,0 2 0,-1-2 9,-1 0 0,-1-1 0,0 1 0,-1-2 2,0 0 1,-1-1 13,0 0 1,-1-1-9,-24 18 6,24-20 0,-3-1-6,-23 11 0,-4-2 11,19-10 1,-1-2-68,-19 9 0,-1-3 67,22-12 1,2-3-4,-2 1 1,0-2-100,-2 0 0,1 0 116,-2-2 1,0 0-4,0-1 1,-3-1 11,-20 0 0,-2-1-454,14-2 1,-1 0 434,5 0 0,-2 0 1,2-1 6,-6-2 1,1 0-1,-3-2 1,0 1-3,-2-1 0,0 0-1,-2 0 1,0-1-3,-2 0 0,0 0 0,-2 0 0,-1 0 3,-1-1 0,0 1-337,20 2 1,-1 0 0,0 0 336,0 1 1,-1-1 0,0 0-1,-1 0 1,0 1 0,0 0 108,0-1 1,-1 0 0,1 1-110,-2-1 1,1 1 0,0-1-2,-1 1 0,0 0 0,0-1-4,-1 1 0,0 0 0,0 0-314,-1-1 0,0 1 0,0 0 310,-1 0 1,0 0-1,0 1 4,-1-1 0,0 1 1,0 0 34,-1-1 0,0 1 1,0 0-34,-1 1 0,0-1 0,0 1 72,0 0 0,0 0 1,-4-1-75,-1 1 1,-3 0-1,-2 0 1,4 1-92,-4-1 1,3 1-1,-4-1 90,4 1 0,-3-1 1,0 1-1,4 0 45,-1 0 0,3 0 0,1 0-46,-2 0 0,0 0 1,-1 0-134,1 0 1,-1 0 0,1 1 134,1-1 0,-1 0 1,-2 1-9,-1-1 0,-4 0 0,-1 0 1,4 0-25,14 1 0,2-1 0,-1 1 0,-7-1 30,3 1 1,-7-1 0,-3 1 0,-2-1 0,1 0-1,3 1 1,7-1 4,-5 1 1,6-1-1,1 1 1,-5-1-2,3 1 1,-4-1 0,-2 1 0,1 0 0,2-1 0,6 1 33,-13 0 0,6 0 0,1 0-29,-2 0 1,0 0 0,-1 0 1,2 0 1,-1 0-1,0 0-4,1 0 1,0 0 0,0 0 0,0 0 0,1 0 0,0 0 28,0-1 1,1 1-1,-1 0-32,2 0 0,-1 0 0,0 0 7,3 0 1,-1-1 0,-3 1 4,2-1 1,-4 0 0,0 1-1,3-1 1,-2-1 0,2 1 0,-2-1-2,4 1 0,-3-1 1,1 0-1,3 0 2,2 0 0,3-1 0,0 0-26,0 0 0,-1 0 0,1 0 26,1-1 0,0 1 0,0-1-4,1 0 1,0 0-1,0 0 6,1 0 0,0 0 0,1 0 2,-21-2 0,0-1-105,2 1 1,1 0 98,0 0 0,1-1-39,2 1 1,-1 0 35,3 0 1,-1 1 125,3-1 0,-1 0-131,3 1 0,-1-1 5,5 1 1,-4-1 6,-2 0 0,-4-1 0,1 0 134,10 2 0,2-1 1,-2 0-149,-7-1 1,-2 0 0,5 0 1,-4-1 0,7 1 14,-16-4 5,7-1 12,6 0 78,-6-9-34,20 3-22,-3-7 1361,22 6-1378,5-14-33,6 7 5,2-11 1355,8-2-1388,-1 9-51,4-6-414,-3 6-432,-2 12-861,0-4 1780,-4 11 0,1 5 0,0 2 0</inkml:trace>
  <inkml:trace contextRef="#ctx0" brushRef="#br0" timeOffset="10006">12341 5861 12897,'0'-7'2695,"0"2"-1721,0 5 1584,0 0-2410,-70-43-2911,39 38 2801,-12-15 0,0 5 33,12 32 120,0 3-63,-1 7-12,0 3-79,2 6-21,1 2 22,4 3-24,5 0-6,5 1-66,6 14 7,9-16-1,8 9 0,7-22-192,6-5 218,2-4 93,14-3 17,-8-7 29,6-2 25,-11-7 25,-2-3 13,-1-3 2120,7-8-1983,-2-7-120,-3-1-15,-6-1-2619,-10 7 2574,-4-1 135,-1 2-21,-9-4-243,0 8-73,-9 0 64,0 8 88,-4 2 37,-3 4 48,-4 4 3429,-3 5-3451,-17 17 110,10-4-1476,-10 11 1399,19-9-115,5 1-1265,2 11 1072,11-8-807,1 7 514,14-11-36,4-2 4,8-1 832,6-2-884,7-2 1077,5-4-1234,5-3 326,4-4-523,-9-5 1,1-2-681,21-4 1080,-20 0 0,0-1-324,14-11 168,-3-1 168,-3-5 168,-4-1 163,8-14 223,-16 6 73,5-10 426,-16-2-174,-8 10 85,-1-10 94,-9 15 63,-2 1 72,0 3 69,-2 4-53,0 3-43,0 4-97,-1 2 249,0 4-573,0 2 459,1 3-1030,-1 0 617,1 5-343,-2 2 67,0 6 0,0 3-33,-1 4 5,-3 16-39,1-7-855,-2 10 855,2-12-5,-1-1 5,0 0-17,0 0 6,0-3-12,0 0-27,-1 3 100,0-7 107,2-2 100,2-10 242,3-12 356,0-3-838,1-6 11,1-3 16,2 0-21,1-4 33,6-11-23,-1 6 23,4-9 62,4 3-73,-3 9-23,3-5-11,-2 12-33,-5 5-28,6 2 16,-7 8 17,5 7 12,-5 4-1,3 8 6,-5 1 0,0 4 0,-2 1 6,-1 0-6,-2 1 0,0-2 5,0 0-5,0-2-22,1-2 22,1-1-11,1-4 11,0-2 11,0-3 17,0-3 22,1-2-11,0-2 34,3-4-34,1-4-11,2-4 6,2-4 44,8-11 23,0-4-62,0-1-599,-5 1 595,-6 12-7,-2 0-17,-1 3-11,0 2-17,-2 4-17,1 1-84,2 3 57,-2 2-7,2 3 52,-2 3 581,1 2-582,0 5 6,1 2 0,1 0 5,0 3 6,0-1 0,0 0-11,1 0 11,1-2-5,0 0 10,1-1-5,2-2 0,0-1 11,2-2-11,0-2-11,2-2 11,0-1 0,0-1 0,1-3 51,8-7-40,-6 0 17,5-6 0,-9 2 5,-3 0 7,0-1 10,-4-1 0,-1 0-3262,-1-6 3330,-5 6 11,-1-3-6,-3 9-28,-2 3-44,-1 2-40,-2 3-39,-2-1-17,-1 2 3342,-5 2-3336,4 3-1,-4 2 7,5 4-6,0 2 16,1 2 1,1 1 11,1 2-1,0-1 7,2 1-1,0-1-11,2-1 6,0 0 0,1-2-11,3-1 16,3-1 0,1-2 12,2-2 11,1-3 5,2-2 34,0-1 0,2-2 6,0-3 5,-1-3-5,0-4 10,-2-1 7,-2-1 5,-2-1-6,-1-1 29,-1 1 16,-1 0 45,-2 1 33,0 1 40,-1 2 0,-1 2-23,-1 2 74,1 2-231,-1 2-358,0 0 269,-2 10 28,1 0-5,-2 8-1,1-1-16,0 3-6,1 0-34,0 1-201,4 9 50,2-6-61,4 6-527,13-1 325,-3-9-29,11 3-10,-5-12-45,3-4-39,-1-2-11,2-4-679,23-14 1182,-19 3 177,-3-3 0,-3-2 115,-3-3 84,2-6 101,-12 6 78,-3 0 68,-1 2 49,-3 0 12,-1 2 16,-2 3-21,-2 2-28,-1 3-74,-1 1-78,0 4-101,0 0-22,0 3-342,-2-1 12,1 3 5,-2 1 39,2 3 22,-1 2-5,1 3 6,-1 2-28,1 2-40,0 1-61,0 1-79,1 1-128,0 1-152,1 0-1333,4 10-3641,4-2-4375,1-2 9392,-1-7 0,-5-13 1,-2-2-1</inkml:trace>
  <inkml:trace contextRef="#ctx0" brushRef="#br0" timeOffset="10178">14135 5949 16818,'-8'21'-1266,"-1"-9"0,14-1 1</inkml:trace>
  <inkml:trace contextRef="#ctx0" brushRef="#br0" timeOffset="10545">14371 6404 17490,'2'8'1238,"0"-1"-459,-2-7 3164,0 0-3814,31-11 100,-6-5-27,30-15-118,-24 2-23,-3-5-11,-12 0 1,-2-2-1370,4-13 1327,-5 8 1,-1 0 13,-1-7 34,-5 15 0,-1-1-2905,2-14 2984,-1-11-1964,-4 25 1980,-2 3 6,-2 4-6,-3 2 18,-1 3-1,-2 2-6,1 4 6,0 2 587,-1 4-626,3 2 2299,-1 3-2378,-1 4 3343,0 5-3393,-3 6 22,-1 8 38,-3 5-54,-1 7-34,-6 24-56,12-21 0,1 2-242,0 0 1,2 2 137,3 11 1,3 0-155,7 10-224,3-13 0,2 0-330,8 4 255,-6-20 0,1-1-1835,7 5-6296,-3-5 8772,-1-7 0,-10-10 0,-3-4 0</inkml:trace>
  <inkml:trace contextRef="#ctx0" brushRef="#br0" timeOffset="12323">10473 7587 26874,'-13'32'-355,"1"0"0,0-2 0,1-1-88,-3 14 149,2 2 26,3 0-1169,1 1 1256,5-14 0,0 1-8,1 0 1,1 0-162,-1-1 1,1 0-84,3 22-137,0-22 12,1-6-55,0-4 332,0-5-106,-2-6 223,0-4 272,-1-3 534,0-3-903,-2-11 878,-1 1-770,-2-11 45,-1 0 19,-1-5-3,2-3 0,0-5-980,3-5 1086,0-3 49,2-5 33,4-2 9,2-1-111,4 1-6,3 2-32,0 4-10,3 5-19,1 3-13,10-5-28,-4 12-66,21-7-49,-14 18 201,11-1-397,-7 8 402,1 2-10,4 2 16,4 2 6,-8 2 0,2 0-209,24 1 226,-21 0 0,4 0 8,8 0 0,1 1-9,-10-1 1,1 0-1381,17 0 1,1 0 1376,-14 0 1,-1-1 0,4 0 0,0-1-358,0 0 1,3 0 352,-2 0 0,4-1 0,-2 0-476,-11 1 1,-1 0-1,1 0 485,12-1 1,3 0 0,1 0 1,2-1 0,1 1 1,-2-1-276,-11 1 0,-2 0 1,2 0 262,-2 0 0,2 0 0,0 0 1,-3 1-2,2-1 0,-4 1 1,1-1 8,0 1 1,1-1-1,-1 0-1,2 1 0,-1 0 0,0 0-20,1-1 0,-1 1 1,1 0 26,0-1 0,0 1 0,0 0 14,0 1 0,1-1 0,-1 0-14,1 1 1,-1-1-1,1 1-2,1-1 1,0 1-1,0 0-2,-1 0 1,0 0-1,3 0 93,1 0 1,3 1-1,2-1 1,0 1-83,3-1 0,0 1 0,2 0 0,-1 0-7,0-1 0,0 1 1,1 0-1,-1 1 1,-2-1 1,1 0 0,-2 0 0,-2 1-38,-1 0 0,-2-1 0,3 2 39,1-1 0,4 0 0,1 0 0,-3 1 100,2-1 1,-2 1-1,5-1-105,-6 1 0,6-1 0,1 1 0,-1 0 0,-6-1-131,4 1 1,-4-1-1,1 1 131,-2-1 1,2 1 0,0 0 0,-4-1 107,-1 1 0,-3-1 0,-1 0-95,1 0 1,0 1 0,0-1-112,-1 1 1,0-1 0,0 1 105,-1-1 0,-1 0 0,3 1 11,-1-1 0,2 1 0,1 0 0,-2-1-128,2 1 1,-2-1 0,1 1 113,-2-1 0,2 0 0,-1 1 0,-3-1 156,0 1 1,-3-1-1,0 0-161,1 1 1,-1-1-1,0 1-94,0-1 1,1 1 0,-1-1 93,0 1 0,0-1 1,-1 1 100,0-1 0,0 1 1,2-1-86,1 1 0,3-1 0,1 0 1,-4 1-21,3-1 1,-2 0-1,4 1-5,8-1 0,7 1 0,-1-1 0,-6 0 128,-9 0 0,-5 0 0,2 0-125,14 0 1,2 1 0,-4-1 4,2 0 1,-2 0 5,-1 0 0,-1 1-6,-2-1 1,0 1 2,-3-1 0,0 1 39,-3 0 0,-1 0-42,-3 0 0,0 0-2,-3 0 0,0 0 5,-3 0 0,-1 0 6,-2 1 0,0-1-3,-2 1 0,-1 0-3,-2 0 0,0 1 11,28 3 6,-5 2-5,-2 0 16,-3 1-17,0 2 1409,-2 0-1431,1 2 5,-1 2 28,0 2-38,-1 1 10,-1 1-22,-2 3 6,-1 1 6,-3 5-9,-15-7 0,0 2 14,12 14-3,-15-12 0,-1 0 1369,5 13-1361,-12-11 1,0 2-6,6 16 6,-7-6 0,-2 2-4,-4-7 1,-2 1 389,1 11 1,-1 0-393,-3-9 0,0-2 0,-1 1 0,0-3 0,-1 16 0,0 0-539,0 1 539,-2-1-11,0 0 5,-2-16 1,0 1-18,-5 17 12,3-19 0,-2 0 0,-6 10 16,-4 0 12,-3-1 6,-5-1-7,-4-1-21,-3-2-6,-4-2-1,-4-3-4,-4-2 4,-3-2-4,-3-2-1,-4-3-6,-3-1 7,-2-3 7,29-11 1,-1 0-6,-1-1 0,-1-1 2,0 0 1,-1 0 3,-2-1 0,0-1-1,-1 1 1,-1-2-1,-1 0 1,-1 0 204,0-1 1,-1 0-200,-2 0 0,0-1-3,-1 0 1,-1 0-4,-2-1 1,0 0-535,-2 0 1,-1-1 533,-1 0 1,-1 0-1,-2 0 1,0 0-776,-2-1 0,-1-1 790,-1 1 0,-1-1-6,-1-1 0,-1 0-31,20 1 0,0 0 0,-1 0 33,-1 0 0,1 0 0,-1-1-143,-1 1 0,0-1 0,-1 1 135,1-1 1,0 1-1,-4-1-6,-1 0 1,-3 0 0,0 0 0,1 1-222,-3-1 0,3 0 0,-4 0 231,4 1 1,-4-1 0,1 1 0,2-1 225,0 1 1,2 0-1,0 0-228,-1 0 1,-1 0-1,1 0-6,-2 0 1,1 0 0,-1 0 5,2 1 0,-1-1 1,-3 0-205,0 0 0,-4 1 0,0-1 0,3 1 206,-4-1 0,3 1 1,-3-1-102,3 1 0,-2 0 0,1-1 0,2 1 88,1 0 0,3 0 0,0 1 5,-1-1 1,0 0 0,0 0-3,0 1 1,0-1 0,0 1-170,0-1 1,0 1-1,0-1 149,-1 1 0,0-1 1,1 0-5,-1 1 1,1-1 0,0 0 1,-1 0 0,0 1 1,1-1 12,0-1 1,0 1-1,-3 0 7,0-1 0,-5 1 0,1-1 0,2 0 10,-4 0 0,4 0 1,-4 0 3,4 0 0,-3 0 0,1 0 0,3 0 3,1 0 1,3 0 0,1-1-1,-2 1 1,1 0 0,-1 0-4,1 0 0,0 0 0,1 0 4,-1-1 0,1 1 0,0 0-3,1 0 1,0 0 0,-3 0 32,1 0 0,-3 0 0,-1 0 0,3 0-31,-4 0 1,4-1 0,-3 1 0,3 0 0,-1 0 1,-1 0-1,4 0 5,1 0 1,3 0-1,0 0 11,0 0 1,-1 0 0,1 0-6,1 0 0,-1-1 0,1 1 5,1-1 1,-1 1-1,1-1-2,2 1 1,0-1 0,-3-1 11,-13-1 0,-4 0 0,4 0-14,14 1 1,2-1 0,-1 1-4,-12-2 0,-1-1 0,4 1 334,-2-1 1,4 0-315,1-1 1,0 0 8,2 0 0,1 0 6,3-1 0,0 0 8,3 0 0,0 0 8,3 1 0,0-1-5,3 1 0,-1-1-6,3 1 0,1 0-17,0 1 1,1 0-6,2 0 0,0 0 14,-28-5-6,2 1-14,21 3 0,-1 0-8,-17-4-9,21 5 1,0 0 2,-8-2 6,2-1 1301,4 1-1245,-6-6-206,12 3 166,-4-4 1959,8 1-1947,7 3 913,-3-3-885,8 5 0,2 1 136,0 0-142,3 1-17,0 1 1,2 0 3369,1 0-3398,0 2-10,1-1-6,-1 1-12,1 0 6,-1-1-29,-2 0 7,1-2-23,-4 1-95,-4-4 22,2 3-206,-9-5 60,9 6-156,-3-2-436,7 3-1413,2 2 2269,2-1 0,2 3 0,1-1 0</inkml:trace>
  <inkml:trace contextRef="#ctx0" brushRef="#br0" timeOffset="12996">11225 8592 17116,'4'-50'763,"-1"0"1,1 4-1,0 5-376,1-4 940,0-7-957,-2 18 370,1-2-426,-4 20-51,1 4 114,-1 4-299,0 4 98,-1 2-579,1 7 527,-1 17-52,0 5-60,1 17-191,1-12 0,-1 0 173,2 20 3,0-16 1,0 1 7,0-1 1,1 0-17,0 17 16,-1-12 1,-1-2 16,0 0-5,-2 4 22,-1-23 152,-5-2-34,2-9-6,-2-1-22,2-7 16,-5-9 224,1-1-352,-2-11-23,3-2 23,-1-22-17,3 5-2062,1-18 2068,3 10-12,5-6-402,3 10 0,1-1 396,-1 10 1,1-1-861,4-12 1,1 1 882,-2 14 0,-1 2-3,1 0 1,1-1-163,4-7 1,1 0 141,1 4 1,0 1-6,0 1 1,-1 1-40,14-11-12,-12 22 1112,-2 7-1100,1 4 5,-2 5 6,2 2 713,-1 7-702,2 1 18,-1 9-871,-1 4 892,-1 4-1669,-4 4 1664,-1 1-24,-4 3 24,-10 31-6,-4-22-8,0-8 0,-2-2-14,-10 3-17,-5-2-1541,-1-2 1491,-4-2-28,1-3 1440,-1-1-1630,1-4 1530,4-3-2175,4-3-778,4-4-791,5-2 2527,6-1 0,3-3 0,2 0 0</inkml:trace>
  <inkml:trace contextRef="#ctx0" brushRef="#br0" timeOffset="13671">12036 8271 15822,'-51'12'295,"-1"1"0,4-3 1,8 2-1391,11 8 1174,2-1-35,4 2-32,4 0 4,5 0-10,3 1 1067,4 0-1062,3-2-5,2-1 16,1-3 1,2-1-6,2-2 641,2-3-608,1-2 662,0-2-583,1-1 1617,0-3-1237,3-1-200,-2-2-73,4-3-52,-3-3-44,2-4 112,7-12-128,-5 4-12,5-8 0,-8 5-22,2 0-3252,7-19 3257,-7 17 85,8-13-40,-13 27-39,-1 2-67,-5 7-292,0 0 241,-1 7 3385,0 0-3312,0 7 124,0 3-163,0 3-3398,0 3 3392,-1 1-11,0 1-1409,0 0 1409,0-1-6,1-1 1,0-3-35,8 8 40,-3-11 2694,7 3-2638,1-14 2119,-2-3-2108,5-4-5,-1-4-12,2-5-5,2-3 11,1-3 5,1-3 23,-2 0 17,-2-4 0,-1-1-458,-1-2 435,-1-2-5,-1 1-11,-1-1 67,-2 2 16,-1 2 46,-2 3 38,-3 5-10,-1 3-1,-2 4-16,0 2-34,-1 2 408,0 2-470,-1 2 17,0 0-448,0 2 264,0 2 44,2 2 23,15 17-1,-1-6 6,12 12 17,-5-9-5,1-1-305,2 2 282,0-1-6,0 0 0,0 1-5,-3-1 6,-3 0-12,-2 0-28,-4-1-11,-3 1-6,-4 0-22,-3 0-90,-13 8 45,-2-5-50,-11 5-79,-1-9-139,-3-1-4391,-14 0 3376,11-7-1238,-8-1 2700,13-7 0,12-1 0,3 0 0</inkml:trace>
  <inkml:trace contextRef="#ctx0" brushRef="#br0" timeOffset="13972">12795 8166 15592,'3'-4'3948,"-1"0"-301,-2 4-3675,5-26 5,-4 23 51,3-17-17,-6 39 6,2-3 22,7 17-22,0-11 0,9 8 0,-1-9 0,1 1 5,2 0 6,7 9-45,-6-7-1006,6 7 1011,-11-10 7,0-1 5,-3 0-618,-2-1 528,-5 0-61,-1 1-101,-7-2-67,-3 0-147,-7-2-3113,-5-1 2492,-5-3-425,-3-3 75,-4-3-1661,0-3-962,-2-4-961,5-3 5021,4-1 0,12 0 0,5 3 0</inkml:trace>
  <inkml:trace contextRef="#ctx0" brushRef="#br0" timeOffset="14112">12702 8230 20733,'10'37'134,"-2"0"-206,-7-6-85,-1 2-218,0 2-3400,1 17 3775,0-7 0,0-8 0,-1-16 0</inkml:trace>
  <inkml:trace contextRef="#ctx0" brushRef="#br0" timeOffset="14664">13195 8232 17932,'0'-4'3171,"0"1"-1804,0 3-1356,-9 4-5,4 6-12,-6 5 6,7 6 0,2 0-22,1 0-6,4 0-56,10 4 50,2-6 34,18 5-11,-10-15 28,16-1 16,-17-7 18,5-6 94,-6-7-61,-6-2 6,1-6 22,-8 3-6,-2 0 6,-2 0 34,-1 1 201,-2-4-140,0 7 12,-1-2-23,0 9-45,0 2-62,0 2-604,0 2 465,0 7 83,0 2-16,-1 8-6,1 0-11,-1 12 0,3 3 0,1 0-16,2-4-7,4-9 12,3-4 17,23 5 5,-11-11 6,17 2 22,-19-13 11,-1-4 73,8-12-44,-8-1 5,4-8 5,-12 5 79,0-16-106,-7 9-2309,0-11 2303,-5 13-653,0 0 664,-2 4 28,-1 1 12,-1 4-1,-2 4-5,-1 2-12,-2 1-94,1 5-29,-2 2 2032,-1 4-2166,-3 10 886,0-1-903,0 10-78,7-4-79,2 4-89,2 0-124,4 1-150,5 1-1497,15 5 443,0-8-4436,28 7 6195,-10-12 0,-6-3 0,-14-5 0</inkml:trace>
  <inkml:trace contextRef="#ctx0" brushRef="#br0" timeOffset="14996">14177 8237 22093,'-44'-12'74,"1"0"1,3 1 0,8 6-58,14 17-22,3 1-7,3 2 72,3 0-66,3-1-16,3 2-1,1-2 12,5 1 0,2-2 22,4-1 6,4 0 8,2-1-14,15 2 1,-6-6 4,11 0 17,-9-6 62,10-3-11,-10-3 28,5-4 63,-13-3 195,1-9-174,-7 2-22,-1-7-3410,-8 4 3382,-4-1-6,-4-1-1270,-3 0 1281,-4 1-782,-2 1 782,-2 2-22,-1 4-28,0 1-45,-1 5-34,3 1-11,1 4-33,3 1 2327,1 3-2389,3 0-50,2 3-34,0 2 1304,1 8-1540,2 1 1288,0 6-1691,5-4-672,3 1-1411,4 0-5629,1 1 7671,1-4 0,-7-6 0,-1-2 0</inkml:trace>
  <inkml:trace contextRef="#ctx0" brushRef="#br0" timeOffset="15306">14498 8190 13299,'1'-4'3299,"-1"1"951,0 3-4222,13 0-16,-8 9-1,11 3-17,-10 10-11,2 1 699,2 12-861,-2-7 338,2 10-977,-5 9 734,-2-20 96,-1 11 77,-5-28 1549,-2-6-1459,-3-2 17,0-6 5,-2-4-16,0-5 280,-4-25-252,7 2-140,-2-8-45,8 13-124,8 6-32,0 7-68,9-5-96,0 9-100,3 2-695,17 0 398,-7 4-1270,27 0-1806,-8 6 354,0 4 3411,2 5 0,-32-3 0,0 2 0</inkml:trace>
  <inkml:trace contextRef="#ctx0" brushRef="#br0" timeOffset="15672">15285 8248 21943,'-53'-17'205,"0"0"1,4 0-1,6 9-98,-2 34-90,13-6-12,-3 8-22,17-9-11,4 0-5,5-1-23,3-3 0,3 1-6,18 0-3347,0-6 3398,16-1-11,12-15 44,-7-2 1,15-8 100,1-12-2308,-13 4 2314,9-12 11,-20 7-146,-3-5 410,3-22-175,-10 9-109,-7 16 1,-2-2 150,-3-1 1,-1 1 64,1-18-157,-3 18 1,-1 2 195,0-9-27,-4 6-7,-2 5 2166,-1 6-2216,-1 5-50,1 5-101,-1 5-56,2 3-89,2 3-40,0 0 3255,0 4-3250,-1 3-3016,-1 5 3051,-2 9-115,-3 9 75,-1 10-101,3-2 1,-1 4-658,-1 7 1,1 5-742,2-7 0,-1 3 0,0-1-3372,0 8 1,1-2 4831,1-1 1,1-8-1,1-12 1,2-14-1</inkml:trace>
  <inkml:trace contextRef="#ctx0" brushRef="#br0" timeOffset="17287">10756 10374 9349,'-3'-50'866,"0"0"0,1 4 1,0 9 1508,4 13-1731,-2 6 1400,1 7-1618,-1 3 832,0 4-1124,0 2-240,0 1 3069,-2 8-3008,0 2 84,-3 12-5,0 7-18,-2 11-16,-1 9-2350,0 8 2328,0 6 13,4-30 1,0 1-296,1 1 0,-1 1 279,-2 13 0,1 2 13,0-12 1,0-1-6,-1 10 1,-1 1-7,1-7 1,0-2 10,0-5 1,0-1-2042,-4 28 2053,3-25-265,4-24 360,2-5 1917,-1-4-1933,1-3 519,-1-5-626,-1-4-28,-1-7 45,0-6 0,-2-6 11,2-5 22,0-5-33,3-4 11,1-5-9,5 11 1,1-1 14,7-20-3,-3 20 0,3 0 364,8-12-328,4 4-22,1 4-9,-7 15 1,0 1-9,11-11 16,8-6-16,-13 19 6,2 3-28,0 2 10,2 3 1,1 1-1302,3 2 1302,3 0-6,3 2 6,5 2-1,3 0 1,3 1 16,6 2 0,3 0-5,-27 4 0,0-1-197,1 1 0,3 0 191,11 0 1,7 1-1,-3 0-420,0 0 1,2 0 425,2 0 0,5 0 0,-4 0 0,-2 0 0,-2 0 386,2-1 0,5 0-388,-3 1 0,4-1 1,2-1-385,-11 1 0,0-1 1,1 0-1,0 1 381,0-1 1,1 0 0,-1 0 0,0 0-91,0 0 1,1 0-1,-2 0 1,-2-1 92,2 1 0,-3 0 0,0-1-2,2 0 0,0 0 1,0 1 4,1-1 1,0 0 0,0 0 115,1 1 0,-1-1 0,1 0-121,1 0 0,-1 0 1,1 1 3,0-1 0,1 1 0,-1 0 13,2-1 0,-1 1 0,0-1-11,0 1 0,0 1 0,4-1 0,-2 0 1,4 1 0,3-1 0,2 1-88,-11 0 0,3 0 1,1 0-1,1 1 1,-1-1-1,-2 0 85,3 0 0,-2 1 0,-1-1 0,0 0 0,2 0-2,-4 1 0,3-1 0,0 1 0,-1-1 1,-3 1-1,-4 0-2,10-1 0,-6 1 1,6-1-102,-1 1 1,7-1 0,2 0 0,-1 0-1,-6 0 102,-7 0 0,-4 0 1,-1 0-1,5 0-49,5-1 1,5 1 0,2 0 0,-2-1-1,-3 0 48,1 1 0,-3-2 0,-2 1 0,-2 0 66,6 0 0,-4 0 0,3 0-61,-3 0 1,2 0-1,0 0 1,-3 0 5,-3 1 1,-3-1-1,4 1 1,0 0 1,3-1-1,1 1 1,-4 0-6,3-1 1,-2 1 0,2 0-3,-4 0 1,3 0-1,-1 0 1,-4 0 1,0 0 1,-5 0 0,1 1 7,0-1 0,-1 0 1,0 1 2,0-1 1,-1 1 0,0 0 95,-1 0 1,0-1 0,0 1-106,19 0 1,0 0 0,-3 1 0,1 0-1,-3 0 1,0 0 5,-2 1 0,1 0 11,-7 0 1,3 0-1,0 1 142,0-1 0,1 0 0,0 1-161,0-1 1,-1 1 0,0-1-2,-4 0 0,-2 1 0,1-1 3,-3 1 1,1 0 0,-1-1 7,2 2 0,0-1 0,-1 0-12,1 0 1,-1 1 0,-1-1-5,16 3 1,-1-1 4,-4 2 1,-4 0-3,-12-2 0,-1 1 3,9 1 0,-1 1 480,-7 0 0,-2 0-483,15 5 2,-21-5 1,0 2 25,16 10-22,-6 3 0,4 12-6,-14-7-6,-6 2 1997,-8-6-1991,-1 3 14,-1 4 0,-1 2-3,3 11 431,-3-8 1,-2 0-437,-2 6-6,0 4 1599,-3 0-1594,-2 3-16,-2 0 11,-2 2-1332,-3-15 1,-2 1 1303,-2 19-9,-4-10 1,-1 0-612,-6 6 617,4-19 0,-1-1-1244,-10 8 1219,-3-2 5,-2-3-466,-4-4 466,0-3 1765,-2-3-1781,0-7 0,-2-1 11,-13 3 108,-3-2 0,-2-2-75,23-9 1,0-2 816,-11 3 0,-5-1-822,-11-1 0,-1-1 19,11-1 1,-1 0 2,5 0 1,-2-1-1,-2 0 2,-4 1 1,-1-1-1,-2 0-423,-5 1 1,-2-1-1,-3 1 408,6-1 1,-3 0 0,0 1 0,-1-1-31,12 0 1,0-1 0,0 1 0,0 0 0,3 0-4,-3 0 0,1 0 0,1 0 1,1-1-683,-15 2 1,2 0 0,3 0 626,14-2 1,3 1 0,0 0-10,0 0 0,-1 0 1,1 0-110,0-1 0,0 1 0,-1 0 103,1 0 1,0 0 0,0 0 20,-1 0 0,0 0 1,0 0-179,0 0 0,1 0 0,-4 0 216,-2 1 0,-3 1 0,-1-1 0,3 1 44,-2-1 0,1 1 1,-6 0-18,4 0 1,-6 0-1,-4 1 1,-1 1-1,1-1 1,4-1 36,2 1 0,3-1 0,0 0 0,0 1 1,-2-1 0,2 0 1,-2 1 0,-1-1 0,1 1 0,1-1-1,2 0 5,-12 1 0,2 0 0,2-1 0,0 1 3,-2 0 0,1-1 0,0 0 0,-1 1-10,10-2 0,0 0 0,-1 0 0,1 0 0,0 0-132,-1 0 0,1 0 0,0 0 0,0 0 0,1 0 139,-10 0 0,0 0 0,1-1 0,4 0-55,1 0 0,2 0 1,1-1 52,-1 0 1,0 0 0,0 0 246,2-1 0,0 1 0,-3-1-237,2 0 1,-4-1-1,0 1 1,3 0 206,-2-1 0,2 1 1,-3-1-211,5 1 1,-3-1-1,1 1 1,3-1 3,1 1 1,4-1 0,0 1 0,-1 0 0,1-1 0,-1 1-2,2-1 0,1 1 0,-4-1 3,-14 1 1,-3 0 0,3 0 122,13 0 0,2-1 0,-2 1-134,-12-1 1,-2 1-1,3 0-2,-3 0 1,2-1 2,0 1 1,1 0-6,-1-1 0,1 1-1,1 0 1,0-1-3,1 1 0,0-1 3,2 1 0,-3-1-1,7 1 0,-2-1 0,-1 0 318,-1-1 0,-1 0 0,1 1-302,1-1 1,0 0 0,-1 0-237,-9-2 0,-1 0 0,6-1 296,4 1 1,3-1-25,7 1 0,-1 0 0,2-1-235,-3 1 0,3-1 248,1 0 1,0 1-12,0-1 0,2 0 349,2 0 0,-3 0-319,-4 1 0,-4-2 0,4 1-135,0 0 0,1 0 58,1 0 1,-3 0-1,3 0 19,-8 0 0,5 0-17,10 1 1,1 0-4,-11-2 0,1 0 9,-14-2-379,5-1 368,3 0 1409,3-1-1421,17 2 1,0-1-12,-14-4-751,3-2 0,2-1 399,2-3-757,-16-9-2335,36 11 3461,2-1 0,9 8 0,2 1 0</inkml:trace>
  <inkml:trace contextRef="#ctx0" brushRef="#br0" timeOffset="18006">11741 10931 19394,'2'-47'549,"0"1"0,0 4 0,-1 7-196,0 15 691,-1 6-825,0 6 173,0 4-358,0 2 9,0 2-88,-3 5 492,-7 26-424,-4 13-23,-1 12-796,2 1 807,7-15-16,0 2-12,2 1 5,1-14 1,1 1-5,0 15 32,0 10-16,1-23 0,0-7 6,0-5 22,-1-6 56,1-5 84,0-6 952,-1-5-1008,0-6-84,-3-5 6,-2-19-12,1 3 6,-1-14-3386,3-13 3375,2 10-17,1-18 17,4 15-1,1-1-1070,5-1 1062,-3 15 1,2-1 8,4-14-6,3-13 6,-4 28 0,0 5-12,0 4 1,0 5-12,0 3-27,0 3 2866,3 2-2911,9-1 50,-2 6-73,18 0 56,-13 6 1,8 5 10,-11 4-5,0 4 5,-2 4 6,-1 3 17,-2 1-11,-3 4 1600,-4 0-1600,-6 15 16,-9-9 6,-8 9-72,-21-1-1,4-10-2527,-13 7 2426,9-15-128,0-1-196,1-3-343,1-3-789,3-3-2055,4-4-4835,5-3 8520,5-1 0,8-1 0,3 0 0</inkml:trace>
  <inkml:trace contextRef="#ctx0" brushRef="#br0" timeOffset="19597">12333 10535 17860,'2'-2'3002,"0"0"-1669,-2 2-1204,-31 89-4445,17-48 4332,-5 16 1,0 1 11,5-13-11,-1 4-11,0 1 824,0 1-825,0 0-10,1-3 10,1-4 747,2-5-724,-4 10 6,7-23 89,-2 5 118,8-25 140,0-4 11,2-1-79,0-5-106,0-4 2362,5-18-2451,0 2-2992,6-14 2992,0 5 0,2-2-884,13-18 873,-3 13-23,8-9-6,-7 17-27,0 6-17,-2 3-1,-3 3-21,-2 5 4,-4 3-55,2 2 2918,-5 5-2924,0 2 1441,-3 3-1520,11 16 102,-6-3 11,9 14-3409,-9-5 3420,0 2-834,0 3 811,-1 1-5,0 1-44,-1 0-242,0 0 135,0-1-50,1-2-96,1-3 744,1-2-1320,10 0 475,-4-8-291,18-3 437,-13-12 56,9-4 56,-9-6 73,1-2 67,1-3 112,9-12-178,-9 5 273,14-23-6,-21 16 1,0-1-34,11-20-56,-12 18 0,-2 1 84,1-4 57,0 1 27,-3 0 61,-1 4 74,-3 3 3576,-1-3-3235,-6 5-583,-1 7-50,-5 8-78,1 9-28,0 2 49,1 1-49,-1 0-101,2 0 112,-2 2-6,2-1 6,0 1 168,0 0-157,-2-1 6,1 0-6,-2 2 6,-3 3-34,1 0 17,-2 3-11,0 1 22,3-2-16,-5 9 5,4-4 5,-2 5 12,2-3 28,-5 11-28,3-5-6,-8 19 0,6-15 0,-5 18-11,8-19 0,0 6-11,5-12 5,1-2 12,8 4 22,-1-7 11,9 2 45,8-7-5,12-4-29,2-1-28,5-7 1,-11-3-1,0-3 1,-1-3 33,-4 0 134,4-10 57,-8-7-51,-3-12-3504,-12 5 3386,-6 0-662,-5 10 640,-3 1 101,-8-7 5,-20-11-145,9 14 0,-13-3-17,14 25-22,7 4 3049,-4 1-3078,7 5-10,1 2 926,-4 10-1084,2 7-133,0 13-231,6 7 146,5-5-123,9 1-1059,9 1 459,3-10-363,10 7-2123,14-11 1932,-6-10 471,15-1 150,6-12 334,-13-5 1051,11-4 747,-5-12 8,-15 3 124,8-9 1153,-8-4-1293,-9 6-85,3-7 656,-6 3-935,-7 9-90,2-5-51,-9 11-22,-2 2 745,-2 1-1154,-2 5-72,-1 1 350,-1 4-462,0 6 415,0 0-309,0 9 0,0-1 22,0 14-45,0-5 12,0 9-45,-1 2 16,0-8-16,1 7-11,0-13-1,0-3 18,0-5 10,0-4 29,0-3 50,0-3 151,2-2-89,1-2 100,8-13-167,-2 1-7,8-11 58,0 0-18,0 4-34,-1 1-16,-4 7-12,-5 8-22,-4 2-22,0 1-1,-3 2-10,2 0-34,0 4 39,2 0 22,2 4 12,6 6 16,0-2-11,6 6-11,-3-6 11,23 7 6,19-8-6,-14-9 1,3-2-12,-11-1 0,-1-4-1143,2-3 1,-3-3 1153,1-6 0,-1-3-175,-5-2 203,-3-1 0,-3-2 40,-4-2 128,-2-11 45,-7 0 22,-6-5-167,-7 15-29,-6 8-39,-1 10 12,-3 2-7,-1 1 2212,-1 4-2240,-9 0-3180,7 6 3158,-7 4-5,10 4-39,-8 16-931,7-1 886,-3 14-84,10-6-2067,3 5 1770,5 1-1283,22 17-1034,2-30 1,4-1 2792,6 2 0,1-2 0,17 3 0,-15-16 0</inkml:trace>
  <inkml:trace contextRef="#ctx0" brushRef="#br0" timeOffset="23933">16398 12331 16398,'6'-15'370,"-2"7"-275,-6 27 50,-4 20-94,-1-4-4258,-3 15 4224,1-11-11,-4 20 366,5-28 0,1 0-406,-7 30-330,2-7 319,5-21 23,2-3 0,0-5 22,0-4 0,2-5 50,0-4 3502,0-3-3356,1-5 48,1-4-193,1-5 410,0-6-455,2-5 38,1-4 12,2-5 0,0-4 28,0-3 0,1-2 129,0-21-101,-1 11-319,0 5 0,-1-1 302,3-8-744,-2 16 0,1 0 739,5-10 123,11-12-2840,-3 18 2699,8-6-6,3 14-32,-6 11-1573,15-5 1539,-15 15 0,6-1 654,-8 5-654,3 2 6,2 0-12,4 3 1,3 0-23,26 7 17,-11-2 8,-14-2 0,1 1 11,8-1 1,0 0-230,-8-1 1,3-2 220,4 1 0,7-1 0,2-1 0,-5 0-3,9-1 0,0-1 385,3 0 1,5 0 0,-5-1-386,-4-1 0,-3-1-438,0-1 0,3-2 439,-6 2 0,4-2 1,0-1 4,1-1 1,0 0 0,-1-1 1,1 1 1,0-1 0,-2 0-3,-3 0 1,-1-1 0,-4 1-2,3-1 1,-3-1 381,0 1 1,0 1-385,-2-1 0,0 0 2,-3 1 1,2 0 0,14-3 0,0 0-665,-13 3 1,-2 1 661,13-3 0,-2 0 72,-15 5 1,-3 0-76,1 1 0,-1 0 0,0 0 1,-1 1-4,0 0 0,0 0 3,-1 1 1,1 0-21,30-3-748,-2 4 777,-1 1-6,-21 1 0,1 2-468,17 2 468,-22-2 0,0 2 11,21 8-6,-17-1-5,5 3-450,-19-3 466,-5 0-37,-2 2 44,-4-2 786,-2 2-786,-3-1-1,0 1-5,-1 0 224,0 2-230,2 0 1639,0 0-1622,2 1 541,8 8-547,-2-3-22,6 7 11,-6-7-5,0-1 1327,13 17-1333,-12-14 11,8 13-17,-15-17 18,-2 0 4,-3 1-4,-2 1 16,-2 0 5,-1 1 6,-2 1 23,-3 0-12,-3 2 1,-4 2-18,-2 1 1,-12 15-51,6-8 2974,-9 11-3019,7-12 89,-1 1-128,-1 1-423,-1-1 250,-17 13-592,8-12 787,10-12 1,-1-2-90,-13 7 67,-4-2 56,-2-1 45,-6-1-2645,-4-3 2690,-7-2-20,28-10 0,-1 0-234,-4-2 1,-1 1 250,-4-1 0,0 0-6,-3 0 1,-4 0-555,0-2 1,-6 1-1,3 0 529,9-1 1,2-1-1,-2 0-2,-13 1 1,-3 1-1,0-2-2,-4 1 1,0-1-1,2 0-371,12-1 0,2 0 0,-2 0 351,-14 1 0,-2-1 0,4 0-15,16 0 0,2-2 0,1 1 156,-20 0 0,-3 0-435,7 0 1,-4-1 0,3 0 63,13 0 1,2 0-1,-1-1-33,-14 1 0,-1-1 0,3 1-125,-5-1 1,2 0-436,0 0 1,0 0 493,0 0 1,0-1 27,0 0 1,1 1 181,1-2 1,0 0-517,2 1 1,-2-1 647,3 1 0,-4-1 0,8 0 0,12 1 0,3 1 0,-15-2 0,-1 1 0</inkml:trace>
  <inkml:trace contextRef="#ctx0" brushRef="#br0" timeOffset="24642">17439 12647 15625,'0'-6'2610,"0"2"11,0 4-2453,-66-50-3164,36 35 3046,-12-13 1,0 4 39,12 20 220,-16 3-282,13 2-12,-9 3-16,17 2 637,3 4-670,4-1-23,5 2-73,4 4 1673,5-3-1555,7 5 27,12 1 7,3-4 21,25 10-38,-12-10 206,12 4-212,-9-5 5,0-1-5,-1 1-11,1 1 5,-4 0-16,-1 0 0,-5-1 10,-4-1 1,-3 5 34,-9-4 10,-2 4 1,-9-3 5,-5 0-17,-7 0 1,-7 2 10,-22 5-10,7-4-9,3-3 0,-2-1 8,-9 1-1793,-14 3 1794,19-9-12,2-2 0,3-3 417,5-2-512,1-1-896,11-5-303,4 0-884,14-5-1525,9 0 3692,9-2 0,-7 5 0,1 1 0</inkml:trace>
  <inkml:trace contextRef="#ctx0" brushRef="#br0" timeOffset="24827">17632 12711 16896,'1'-8'3132,"-1"1"-2377,0 7-575,0 0-276,-23 53-4351,16-31 4273,-6 9 1,1 2-1012,8-5-8646,0 0 9064,2-3 0,1-10 0,1-11 0</inkml:trace>
  <inkml:trace contextRef="#ctx0" brushRef="#br0" timeOffset="25008">17659 12572 18628,'-14'-61'-2056,"5"15"-168,14 58-7607,2 1 9390,-1-1 1,-3-5-1,-1-3 1</inkml:trace>
  <inkml:trace contextRef="#ctx0" brushRef="#br0" timeOffset="25717">17911 12647 22055,'-2'6'50,"0"-2"-555,2 23 516,0-8 0,0 2-5,-1-1 180,-1 0-169,-1-3 11,0-2 22,-1-4 92,1-3-24,2-3 89,-1-2 722,2-2-443,-1-5-390,1-1 49,0-6 6,0-1-5,0-2-6,1-1-28,0-1-22,2 1-34,2 0-12,2 1-32,2 1-18,2 1-22,2 1-62,10-2 23,-3 4-112,18-1 50,-14 7-39,7 1-11,-11 4-73,0 1 22,-2 4-27,-1 2-68,0 1-84,0 2-118,0-1-151,1 0-229,0-1-274,0-1-1990,11 1 1429,-6-5 219,10 0 335,-8-4 421,3-3 397,-1-2 258,1-3 208,0-3 172,-1-2 203,-2-1 1086,7-10-515,-11 4 61,5-7 51,-13 8-73,-2 0-56,-3 1 762,-3-5-1098,-2 7-163,-3-2 101,-8 7-470,-1 5-56,-10 1-34,1 3-17,-2 3-21,-3 3-12,0 3 0,1 3-40,2 2 29,2 1-12,3 1 1,3-1-1,2 0-5,4-1-7,2-1-10,2-1 12,1-2-7,1-1 12,0-1 50,1-1 46,1-3 105,2-1 359,2-2-280,0-2-56,4-1 128,3-7-161,-3 2-7,4-3-5,-5 3-17,-1 1-11,-2 2-16,0 0-29,-2 1-11,-1 1-45,0 2-22,-3 0-118,1 0 73,1 4 28,1 2 11,2 5-5,1 4-6,2 3-3398,0 4 3365,-1 4-632,1 2 609,-2 2-152,-1 16 7,-2-9-102,-5 11-2226,-4-12 1840,-7 0-376,-3 0 1377,-3-3-3023,-1-3-2173,-2-5 4884,-2-3 0,12-11 0,0-1 0</inkml:trace>
  <inkml:trace contextRef="#ctx0" brushRef="#br0" timeOffset="26782">18237 12723 9386,'1'-4'4676,"0"1"763,-1 3-5276,-28-60 257,-8 43-373,13-16 1,0 4 19,-21 30-17,19 3-22,0 3-22,-1 2-724,2 2 729,1 3 0,1 2 0,0 2-11,1 2 12,1 1-7,1 1 185,-3 8-229,6 1 0,3-2-1,7-6-3201,6-10 3219,1-1 33,2-2 17,3-1 417,2-2-311,2-2 40,1-2 55,1-1 3415,3-2-2977,22-14-477,-11 4 7,18-12 273,-5 0-488,-9 4 309,8-6-616,-13 5 605,-4 2 252,4-5-297,-10 7 6,2-1-34,-11 9-33,-3 3-74,-1 2-217,-2 2 336,-1 5-247,-1 1 696,-1 7-652,-2 4-16,0 5 12,-3 17-12,2-4-467,-2 12 461,4-10-27,-1 22-29,1-14-72,-1 15-124,-1-20-84,-4 1-117,-3-1-17,-4-2-504,-15 8 218,5-18-845,-11 3-8224,0-20 9367,12-6 1,2-2 0,16-3 0</inkml:trace>
  <inkml:trace contextRef="#ctx0" brushRef="#br0" timeOffset="27276">18541 12468 22302,'-10'46'241,"0"9"-157,4-26 134,-2 26-641,2-21 507,-3 13 39,0-1-3970,-2 10 3869,2-10 911,0 6-922,7-32 23,0-3 38,1-8 287,1-8 119,1-1-182,1-2-21,2-2-79,2-5 3308,2-2-3415,3-4-16,1-5-17,2-2 0,1-2-17,1-3 12,1-2-1607,0 0 1646,1 0-199,6-8 209,-6 10-2756,5-4 2735,-8 14-132,5-3 76,-4 8-7,2-2 12,-6 9 995,-2 0-1023,0 2 0,-1 1-11,1 1 243,0 2-283,7 7 3328,-2 1-3299,6 8-18,-5-1 270,0 4-298,-2 1-219,-2 3 181,-3 1-62,-2 0-79,-2 2-129,-1-3-156,-2 0-196,0-1-224,-1-2-454,0-3-1198,1-3 1808,-1-2 0,0-6 0,-1-1 0</inkml:trace>
  <inkml:trace contextRef="#ctx0" brushRef="#br0" timeOffset="27818">19141 12556 20895,'-12'39'39,"2"-5"-28,9-15 11,0-2 536,2 1-540,1-3 188,2 0-167,5 4 91,0-5-91,3 2 17,-2-8 334,0-2-245,0-1 382,1-3-197,-2-1-39,1-3-50,-2-2-62,-1-3-28,2-5-11,-1-1-16,0-5-3416,0 0 3376,-2-2-11,0-2-53,-1-1 36,-1 1-17,-1 2-11,-1 3-11,0 4-17,-1 2-22,-1 3-46,1 3 3303,-1 2-3482,1 1-1468,-1 1-442,5 0 39,0 1-2060,5 2-4044,-2-1 8222,1 1 0,-4-1 0,-2 0 0</inkml:trace>
  <inkml:trace contextRef="#ctx0" brushRef="#br0" timeOffset="28208">19562 12500 19031,'5'-4'3534,"-2"0"-3069,-3 4-426,-1 68-1904,-1-36 1881,1 11 1,-1 1 11,0-8-11,0-1 5,-1 1-16,-1 15-6,1-13 11,-2 9-11,3-18 0,-1-4 590,2-6-578,-1-4 60,1-5 124,0-5 328,-1-2-323,0-3-21,0-4-108,-1-3 988,-1-6-981,0-4-7,0-6-4,1-5-18,1-4-11,2-5-16,0-4 5,4 9 0,2-3-1680,4-1 1,1-1 1679,1-1 0,1 2 8,1 2 1,1 3 5,7-9 70,0 4-428,-2 2 462,-2 4 0,-3 4 96,4-3-153,-7 10-49,3-1-12,-7 11-6,1 2 3124,0 3-3140,1 2 41,2 1-58,2 2 628,1 4-617,0 3 17,4 16-51,-6 0-33,0 12-219,-12 10-2493,-11-8 1754,-11 14-3891,-3-26 1,-3-3 3486,-10 8 0,-4-1 0,28-22 0</inkml:trace>
  <inkml:trace contextRef="#ctx0" brushRef="#br0" timeOffset="31101">10474 13565 7453,'-41'1'246,"0"1"1,3-1-1,9 0-481,19-1-286,5 0-358,8 0 1013,5 0 331,9 0 33,6 0 107,9-2 90,7-2 179,-2 1 0,4 0-447,9-2 0,2 1 57,2 0 1,2 0-1483,4-1 0,0 1 1359,-12 0 0,0 0-25,1 1 1,7 0-445,-3-1 0,7 1 0,3 0 0,-6-1 229,-4 2 0,-3-1 1,4 1-68,-6 0 1,5-1 0,1 0 0,-2 1 0,-5 0-254,3 0 1,-4 0-1,3 0 283,2 0 0,4 0 0,1-1 0,-4 1-222,4 0 1,-3 0 0,5 0 188,-4 0 1,6 0-1,1-1 1,-2 1 0,-5-1-31,6 1 1,-6 0 0,4 0 6,-4-1 0,4 1 0,0-1 0,-4 1 265,0 0 1,-3 0-1,0-1-263,2 1 0,-1 0 0,0 0-88,0 0 0,-1-1 1,4 1 99,-2 0 0,3 0 0,2 0 0,-1 0-79,2 0 0,1-1 0,0 1 0,0 0 56,-1 0 1,0 1 0,0-1 0,-2 0 180,-4 0 0,-1 1 1,0-1-1,2 1-149,7-2 1,2 1 0,-1 0 0,-5-1-298,-6 1 0,-4 0 0,3 0 257,3-1 0,5 1 1,-1-1-1,-8 0 3,0 0 0,-4-1 233,10-1 0,-1 0-396,-9 0 1,-1 0-174,-3 0 0,-3 1-2395,7-4-5517,-30 5 8234,-9 1 0,-4 1 0,-2 1 0</inkml:trace>
  <inkml:trace contextRef="#ctx0" brushRef="#br0" timeOffset="36693">12396 2293 7139,'54'-6'147,"0"-1"0,0 1 0,-5 0 1,3 0-1,3 0 0,0 0 1,-3 0-1438,1 0 1,-2 1 0,1 0 0,5-1 1459,1 1 0,6-1 0,3-1 0,0 1 0,-3 0 0,-5 1-325,0 0 1,-5 1-1,0 0 1,3 0 238,-1-1 0,2 1 0,2-1 0,0 1 0,0-1 4,1 1 0,2 0 0,-1 0 0,-1 1 0,-2-1 26,2 0 1,-3 1 0,0 0 0,3-1-222,0 0 1,4 1-1,0-1 1,-1 1 0,-5-1 209,-1 1 1,-3 1-1,-1-1 1,0 1-16,2-1 0,0 0 1,-1 0-1,1 0-16,-1 1 1,-2-1 0,3 1 0,5-1 25,-7 0 1,4 1 0,2-1-1,3 0 1,1 0 0,0 1-1,0-1-49,-6 0 1,1 1 0,1-1 0,0 1 0,0-1-1,0 1 1,0 0 0,0-1-29,0 1 0,0-1 0,0 1 0,0-1 0,-1 1 0,1-1 1,-2 1-1,1 0 2,4-1 0,1 1 0,-1-1 1,0 1-1,-2 0 0,-4 0 1,-4 0 34,8 0 1,-7 0-1,-1 0 1,0 0 5,1 0 0,-1 1 0,1-1 0,3 0-8,2 0 0,3-1 0,1 1 0,0-1 0,-4 1 4,0-1 0,-2 1 1,-1-1-1,3 0-15,-2 1 1,3-1 0,1 0 0,-2 1 0,-3-1-23,-5 0 1,-2 1 0,-2-1 0,1 0-19,14 0 0,1-1 0,-1 1 2,-2-1 0,0 1 1,0-1 194,-4 1 1,0-1 0,2 1-172,-3 0 0,4 0 0,-2 0 0,-2 0-108,1 0 0,-4 1 0,5-1 74,-5 2 1,7-1 0,0 0 0,-4 1 0,-9 0-1,1-1 1,-3 1 0,17 0 0,1 1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4265C-7354-200F-203D-7F74E58FF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D9205-A997-FDE3-AEC8-22FBF57D43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12A2E-A865-B4C7-9EEF-F001FB7C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D761D-927F-C5ED-5C77-A76FD30B0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A10A4-2151-F01D-4390-94415FCB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1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57E56-7EB3-50A3-5D95-EE8304B73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6E5438-E165-40AA-20BE-DAFA10AC0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B3312-EC74-BD6F-71F6-E641EEDE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852D0-C20D-2E14-ABD1-4BAADFEC2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0E047-E36D-E89B-1555-F6FB6073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07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333C2-20F9-3510-A683-797FAD9E18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2E26C-EC5F-4812-7B6C-F3D2AEDEE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02A21-999D-76AF-BA0F-7B65D009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8E4F2-D915-E7DA-F1F9-3E1C523C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C4267-0D5B-D171-E438-9464D72B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9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920EA-9A44-86DD-BDFB-94C39DE6C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0B722-4102-8690-EDD2-EC130BFC9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FE602-A24F-91A6-94B5-8E8AF1C0B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0293A-5616-26A2-73AF-DC7A82EE0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233E-87DD-85BE-1124-D7CF158A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02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622A-1B68-031F-E47B-F602C19E5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68150-A7BA-14EE-66A6-F8C711F62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C31CE-B3A0-2B17-2148-2699F056C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4D42B-F514-FFEA-E502-7EA8D784B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0D9B4-8142-171B-E378-0B9589B62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5B84-941A-8CC1-D261-9D4F55CBD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2CBF-F605-2B51-17A0-F29C0833F9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5E757-5EB6-D3A4-352B-4F8E83E7D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C62FA-834A-6E93-2C49-119CC1C2C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1A4086-C49B-A780-6D61-7B8D06A5D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1B91DD-B47D-B39C-74DB-21EE294A7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77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587F4-D1A6-B949-B594-FF21BA69C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89805-3100-0C5D-6041-9C226CEB1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A346E-4FEA-1EDF-6A7D-BCEC92AE4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C3ECD-6C74-1851-B62A-A97F20EC6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4B0D3D-F2F7-1DD8-1408-20968400E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3A91DE-69A9-193A-B2E1-8C107779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6977C3-E0D1-75ED-0681-CB624871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03121A-D157-365D-A7BC-56D75A4C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313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8FF9-427D-9D81-71FA-95C80D92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2D41A-EBFB-FE86-FA44-2D93B45A6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4A7ABF-AE93-4CE0-B5D4-9271C16E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036104-7670-3A05-1459-E6A224F78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40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0FD647-F404-DE84-F4CD-6D3AAE0ED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E77DAA-D734-6F7C-0A0F-B2488FF8A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D0AFBA-4315-3343-7020-4AC69E59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9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532-617E-DE37-739A-EDCB208D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6664E-13A7-A46F-7CFB-46F5E8C10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5BC47-AB9C-6BA4-C7CF-166A420B3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E6BCB1-27DF-62E6-F329-9A09E2E6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7EE65-1707-1573-020F-AB2AE2D2C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EF807E-B492-D4A1-8ADF-47697CC0E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11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5EC05-8CBB-587B-2138-CF8B26A05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8F01FA-DA09-99B3-461C-5B26DAA685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15F03-1F5E-BF9E-5AC9-9F5E3D88A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8BB18-8307-1AA1-C21C-CF4E31ADC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6DFA4-56A8-4CB8-0DC6-32B78000C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CB0776-12B8-CFBC-8E49-5EC5B5E7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92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E3A990-8CE1-0655-426C-3F7A8819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04E9D-7C48-4129-5F4B-B9F1B1316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FA2B9-1BC3-7D26-D2EE-8BECCDD6B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B68C6A-1DC1-1044-8922-FDEEEBC143B4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31DF9-797C-468C-2B95-B43808F13F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5DDC2-0355-A106-698F-5F78049EB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490481-E6CC-D04B-91A7-4DFE4671B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05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9B3BEF-031F-57C7-4432-32188C10B8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42F730E-20B8-A882-8CC5-A07B132929A0}"/>
                  </a:ext>
                </a:extLst>
              </p14:cNvPr>
              <p14:cNvContentPartPr/>
              <p14:nvPr/>
            </p14:nvContentPartPr>
            <p14:xfrm>
              <a:off x="331200" y="2642760"/>
              <a:ext cx="4121280" cy="1451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42F730E-20B8-A882-8CC5-A07B132929A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1840" y="2633400"/>
                <a:ext cx="4140000" cy="147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8577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D28278-9653-7E14-896D-BFBB558AC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4B226-199E-7896-BB76-E29037C14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B16EF8-A8B8-6B5D-A7E5-BCC45416E7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2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1C80B8-F875-0AB5-DE97-47A6BFBC7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B1F7BC-B13C-90DE-3C42-035954D23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0C9BED-5FC4-A1DB-32A1-2C870C9BD9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14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1EE611-EBB0-C978-A419-8A9C0B6AA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507209-3DA7-15B0-D6EB-4545B72D0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C48560-CEF4-515A-F3F9-3775549598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32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0AF3F8-D525-128A-58D3-CB32FB0A5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E50827-79C1-E757-7EA0-FE52894F1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21F885-B8C1-89D4-3D6C-F904C964EC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27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1499BE-8EED-5D18-4091-A742E0A44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D57381-944A-EAD2-E095-FA396219B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D4B0C8-67EA-BB0E-BF8C-5DE6485223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45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D3F438-3AFA-BAD0-8C0F-ED4D321A8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04F91B-DC13-450E-FAFD-3E0E31EA5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9823F0-7C51-02E3-6DCF-DE1F518843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15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5EDD2A-6227-C881-B8FA-48D9221C3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ED34E7-1272-362D-0A24-0801B463F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F78DE5-52C7-AE0A-8822-26F67C3E84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123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CC1322-206A-67F2-A0A2-190E81747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8549E4F-5B6E-9BD4-EF95-86EDA6385DEE}"/>
                  </a:ext>
                </a:extLst>
              </p14:cNvPr>
              <p14:cNvContentPartPr/>
              <p14:nvPr/>
            </p14:nvContentPartPr>
            <p14:xfrm>
              <a:off x="83520" y="495720"/>
              <a:ext cx="9686880" cy="5512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8549E4F-5B6E-9BD4-EF95-86EDA6385DE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160" y="486360"/>
                <a:ext cx="9705600" cy="553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871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361995-0713-E883-6C30-7F3DBCFB7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4B5CEE0-1AC8-3B65-3EC4-B34A8CC81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ED183-8C39-4417-F666-AA4D06DE96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B51B75D-BD15-87FD-D531-9BA64690AB01}"/>
                  </a:ext>
                </a:extLst>
              </p14:cNvPr>
              <p14:cNvContentPartPr/>
              <p14:nvPr/>
            </p14:nvContentPartPr>
            <p14:xfrm>
              <a:off x="616320" y="94680"/>
              <a:ext cx="7399800" cy="4946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B51B75D-BD15-87FD-D531-9BA64690AB0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6960" y="85320"/>
                <a:ext cx="7418520" cy="496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7807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D8E3AA-F53C-C32A-C240-9803DF043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622B91-1655-3FF2-915A-05D9DCEE8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261B0B-4FE6-E2AA-7DCD-1A74248A78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C99E37D-6CD5-75DD-C99E-F583B4788E70}"/>
                  </a:ext>
                </a:extLst>
              </p14:cNvPr>
              <p14:cNvContentPartPr/>
              <p14:nvPr/>
            </p14:nvContentPartPr>
            <p14:xfrm>
              <a:off x="290160" y="241920"/>
              <a:ext cx="8507160" cy="5723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C99E37D-6CD5-75DD-C99E-F583B4788E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0800" y="232560"/>
                <a:ext cx="8525880" cy="574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3299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AB6ABC-E0AA-2E2C-70CE-29C73FC35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DBBCB8-B054-8126-31C5-DEAB8F428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C7AB9D-70BA-CEC5-D22D-AB6307508C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D4329E0-BDD8-E371-0F51-24FDD40DA5B5}"/>
                  </a:ext>
                </a:extLst>
              </p14:cNvPr>
              <p14:cNvContentPartPr/>
              <p14:nvPr/>
            </p14:nvContentPartPr>
            <p14:xfrm>
              <a:off x="608400" y="189000"/>
              <a:ext cx="5960520" cy="4294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D4329E0-BDD8-E371-0F51-24FDD40DA5B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9040" y="179640"/>
                <a:ext cx="5979240" cy="431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1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9DD999-E60C-7CA5-7D19-4C6D5005B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C05D21-DCCF-6977-A125-AFD06FAE8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ABE696-865B-B16A-651C-8190E3103C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75B1977-EA8F-6223-8A22-C3577149590A}"/>
                  </a:ext>
                </a:extLst>
              </p14:cNvPr>
              <p14:cNvContentPartPr/>
              <p14:nvPr/>
            </p14:nvContentPartPr>
            <p14:xfrm>
              <a:off x="748440" y="412200"/>
              <a:ext cx="10993320" cy="5464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75B1977-EA8F-6223-8A22-C3577149590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080" y="402840"/>
                <a:ext cx="11012040" cy="548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3268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17E3C4-E8D3-6796-3360-7F16C6D9B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43E3C0-C797-5542-0739-AB1A7AF45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77EAA6-3BF3-8A1F-563E-EB1BB33BED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8D60338-8FDF-9CAF-4B87-CD230EA0038B}"/>
                  </a:ext>
                </a:extLst>
              </p14:cNvPr>
              <p14:cNvContentPartPr/>
              <p14:nvPr/>
            </p14:nvContentPartPr>
            <p14:xfrm>
              <a:off x="440640" y="336600"/>
              <a:ext cx="7698240" cy="5483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8D60338-8FDF-9CAF-4B87-CD230EA0038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280" y="327240"/>
                <a:ext cx="7716960" cy="550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8647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4A9203-8C3A-E656-C889-2D66DFA86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7C7A11-9A20-FF7F-ABF4-5BDD55B38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0D8BFE-BE49-9D83-6200-BE20CB4B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C5BEC6E-197E-4ED4-8A6E-90F0F5799AA3}"/>
                  </a:ext>
                </a:extLst>
              </p14:cNvPr>
              <p14:cNvContentPartPr/>
              <p14:nvPr/>
            </p14:nvContentPartPr>
            <p14:xfrm>
              <a:off x="2775240" y="405360"/>
              <a:ext cx="7101720" cy="4721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C5BEC6E-197E-4ED4-8A6E-90F0F5799AA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65880" y="396000"/>
                <a:ext cx="7120440" cy="474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543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2C7B74-C8BB-22E9-CCA2-1082DEE86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9C1DDA5-D5A9-719D-C3A9-637E901A8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F6EFEB-22F9-C97F-E7BC-14BA78AD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2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2025-08-24T13:34:07Z</dcterms:created>
  <dcterms:modified xsi:type="dcterms:W3CDTF">2025-08-25T06:43:41Z</dcterms:modified>
</cp:coreProperties>
</file>

<file path=docProps/thumbnail.jpeg>
</file>